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5" r:id="rId3"/>
    <p:sldId id="259" r:id="rId4"/>
    <p:sldId id="267" r:id="rId5"/>
    <p:sldId id="257" r:id="rId6"/>
    <p:sldId id="288" r:id="rId7"/>
    <p:sldId id="260" r:id="rId8"/>
    <p:sldId id="261" r:id="rId9"/>
    <p:sldId id="273" r:id="rId10"/>
    <p:sldId id="262" r:id="rId11"/>
    <p:sldId id="274" r:id="rId12"/>
    <p:sldId id="275" r:id="rId13"/>
    <p:sldId id="264" r:id="rId14"/>
    <p:sldId id="282" r:id="rId15"/>
    <p:sldId id="279" r:id="rId16"/>
    <p:sldId id="281" r:id="rId17"/>
    <p:sldId id="291" r:id="rId18"/>
    <p:sldId id="298" r:id="rId19"/>
    <p:sldId id="299" r:id="rId20"/>
    <p:sldId id="290" r:id="rId21"/>
    <p:sldId id="289" r:id="rId22"/>
    <p:sldId id="277" r:id="rId23"/>
    <p:sldId id="287" r:id="rId24"/>
  </p:sldIdLst>
  <p:sldSz cx="9904413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0000"/>
    <a:srgbClr val="FF9900"/>
    <a:srgbClr val="808080"/>
    <a:srgbClr val="66CCFF"/>
    <a:srgbClr val="003366"/>
    <a:srgbClr val="4D4D4F"/>
    <a:srgbClr val="0095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7" autoAdjust="0"/>
    <p:restoredTop sz="94728" autoAdjust="0"/>
  </p:normalViewPr>
  <p:slideViewPr>
    <p:cSldViewPr snapToGrid="0">
      <p:cViewPr varScale="1">
        <p:scale>
          <a:sx n="75" d="100"/>
          <a:sy n="75" d="100"/>
        </p:scale>
        <p:origin x="-120" y="-90"/>
      </p:cViewPr>
      <p:guideLst>
        <p:guide orient="horz" pos="316"/>
        <p:guide pos="2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Confidencial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F86D81D-0854-425D-A6DB-388A1B66A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4088" y="685800"/>
            <a:ext cx="4949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pt-BR"/>
              <a:t>Confidencial</a:t>
            </a:r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A096C7A-3083-4C23-90E9-E43CA2F9241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smtClean="0"/>
              <a:t>Confidencial</a:t>
            </a:r>
          </a:p>
        </p:txBody>
      </p:sp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E5E7C2-0482-46CE-A2D6-E8641AA685E6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  <p:sp>
        <p:nvSpPr>
          <p:cNvPr id="35843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 smtClean="0"/>
              <a:t>Confidencial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F7B24-0EC3-4214-9684-79E0B182B194}" type="slidenum">
              <a:rPr lang="pt-BR" smtClean="0"/>
              <a:pPr/>
              <a:t>17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apas_ppt01.jpg"/>
          <p:cNvPicPr>
            <a:picLocks noChangeAspect="1"/>
          </p:cNvPicPr>
          <p:nvPr userDrawn="1"/>
        </p:nvPicPr>
        <p:blipFill>
          <a:blip r:embed="rId2"/>
          <a:srcRect l="1515" t="1482" r="-2" b="1482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3275" y="2971800"/>
            <a:ext cx="8380413" cy="71913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pt-BR"/>
              <a:t>Click to edit Master title style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03275" y="3906838"/>
            <a:ext cx="8380413" cy="274637"/>
          </a:xfrm>
        </p:spPr>
        <p:txBody>
          <a:bodyPr>
            <a:spAutoFit/>
          </a:bodyPr>
          <a:lstStyle>
            <a:lvl1pPr marL="0" indent="0">
              <a:buFont typeface="Marlett" pitchFamily="2" charset="2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pt-B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91AC8-7467-485B-84A3-478295C9E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8512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851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7EC0-5F25-4E33-B5FE-B526B6FC0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47650" y="1371600"/>
            <a:ext cx="4668838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68888" y="1371600"/>
            <a:ext cx="4670425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15013-5E15-40A7-BDF8-EBAC5245D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08852-B110-4025-B41A-CC0856077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E9A44-0C81-4ED9-8F53-A0A13FF64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3F205-606F-424F-9938-A62B59671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1913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689E-8861-4193-B2ED-9DE22F850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20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20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20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61F77-8B75-40FB-A41F-0A6FEAD3F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11A7D-2452-4410-94E2-6342B3F75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67588" y="358775"/>
            <a:ext cx="2371725" cy="58896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47650" y="358775"/>
            <a:ext cx="6967538" cy="58896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8EE8A-C267-4F1B-A2D3-67D628479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650" y="358775"/>
            <a:ext cx="8058150" cy="48895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247650" y="1371600"/>
            <a:ext cx="4668838" cy="4876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68888" y="1371600"/>
            <a:ext cx="4670425" cy="4876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DA1D1-119E-4943-A712-CD8664FAD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650" y="358775"/>
            <a:ext cx="8058150" cy="48895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47650" y="1371600"/>
            <a:ext cx="9491663" cy="2362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47650" y="3886200"/>
            <a:ext cx="9491663" cy="2362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9B332-56BC-460D-BE58-7EF8AB937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ly_color.jp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6118225"/>
            <a:ext cx="9915525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7650" y="358775"/>
            <a:ext cx="8058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pt-BR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1371600"/>
            <a:ext cx="949166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61238" y="6396038"/>
            <a:ext cx="26050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E8D4B07-47DA-4C04-8AE5-004F7DDAB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1" descr="m.jp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924925" y="295275"/>
            <a:ext cx="6794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95D9"/>
          </a:solidFill>
          <a:latin typeface="Arial" charset="0"/>
        </a:defRPr>
      </a:lvl9pPr>
    </p:titleStyle>
    <p:bodyStyle>
      <a:lvl1pPr marL="223838" indent="-223838" algn="l" rtl="0" eaLnBrk="0" fontAlgn="base" hangingPunct="0">
        <a:spcBef>
          <a:spcPct val="20000"/>
        </a:spcBef>
        <a:spcAft>
          <a:spcPct val="0"/>
        </a:spcAft>
        <a:buClr>
          <a:srgbClr val="0095D9"/>
        </a:buClr>
        <a:buSzPct val="70000"/>
        <a:buFont typeface="Marlett" pitchFamily="2" charset="2"/>
        <a:buChar char="4"/>
        <a:defRPr sz="2000">
          <a:solidFill>
            <a:srgbClr val="4D4D4F"/>
          </a:solidFill>
          <a:latin typeface="+mn-lt"/>
          <a:ea typeface="+mn-ea"/>
          <a:cs typeface="+mn-cs"/>
        </a:defRPr>
      </a:lvl1pPr>
      <a:lvl2pPr marL="585788" indent="-182563" algn="l" rtl="0" eaLnBrk="0" fontAlgn="base" hangingPunct="0">
        <a:spcBef>
          <a:spcPct val="20000"/>
        </a:spcBef>
        <a:spcAft>
          <a:spcPct val="0"/>
        </a:spcAft>
        <a:buClr>
          <a:srgbClr val="0095D9"/>
        </a:buClr>
        <a:buSzPct val="70000"/>
        <a:buFont typeface="Marlett" pitchFamily="2" charset="2"/>
        <a:buChar char="h"/>
        <a:defRPr>
          <a:solidFill>
            <a:srgbClr val="4D4D4F"/>
          </a:solidFill>
          <a:latin typeface="+mn-lt"/>
        </a:defRPr>
      </a:lvl2pPr>
      <a:lvl3pPr marL="904875" indent="-193675" algn="l" rtl="0" eaLnBrk="0" fontAlgn="base" hangingPunct="0">
        <a:spcBef>
          <a:spcPct val="20000"/>
        </a:spcBef>
        <a:spcAft>
          <a:spcPct val="0"/>
        </a:spcAft>
        <a:buClr>
          <a:srgbClr val="0095D9"/>
        </a:buClr>
        <a:buSzPct val="90000"/>
        <a:buFont typeface="Marlett" pitchFamily="2" charset="2"/>
        <a:buChar char="4"/>
        <a:defRPr sz="1600">
          <a:solidFill>
            <a:srgbClr val="4D4D4F"/>
          </a:solidFill>
          <a:latin typeface="+mn-lt"/>
        </a:defRPr>
      </a:lvl3pPr>
      <a:lvl4pPr marL="1177925" indent="-182563" algn="l" rtl="0" eaLnBrk="0" fontAlgn="base" hangingPunct="0">
        <a:spcBef>
          <a:spcPct val="20000"/>
        </a:spcBef>
        <a:spcAft>
          <a:spcPct val="0"/>
        </a:spcAft>
        <a:buClr>
          <a:srgbClr val="0095D9"/>
        </a:buClr>
        <a:buSzPct val="80000"/>
        <a:buFont typeface="Marlett" pitchFamily="2" charset="2"/>
        <a:buChar char="h"/>
        <a:defRPr sz="1400">
          <a:solidFill>
            <a:srgbClr val="4D4D4F"/>
          </a:solidFill>
          <a:latin typeface="+mn-lt"/>
        </a:defRPr>
      </a:lvl4pPr>
      <a:lvl5pPr marL="1565275" indent="-214313" algn="l" rtl="0" eaLnBrk="0" fontAlgn="base" hangingPunct="0">
        <a:spcBef>
          <a:spcPct val="20000"/>
        </a:spcBef>
        <a:spcAft>
          <a:spcPct val="0"/>
        </a:spcAft>
        <a:buClr>
          <a:srgbClr val="0095D9"/>
        </a:buClr>
        <a:buFont typeface="Marlett" pitchFamily="2" charset="2"/>
        <a:buChar char="4"/>
        <a:defRPr sz="1400">
          <a:solidFill>
            <a:srgbClr val="4D4D4F"/>
          </a:solidFill>
          <a:latin typeface="+mn-lt"/>
        </a:defRPr>
      </a:lvl5pPr>
      <a:lvl6pPr marL="2022475" indent="-214313" algn="l" rtl="0" fontAlgn="base">
        <a:spcBef>
          <a:spcPct val="20000"/>
        </a:spcBef>
        <a:spcAft>
          <a:spcPct val="0"/>
        </a:spcAft>
        <a:buClr>
          <a:srgbClr val="0095D9"/>
        </a:buClr>
        <a:buFont typeface="Marlett" pitchFamily="2" charset="2"/>
        <a:buChar char="4"/>
        <a:defRPr sz="1400">
          <a:solidFill>
            <a:srgbClr val="4D4D4F"/>
          </a:solidFill>
          <a:latin typeface="+mn-lt"/>
        </a:defRPr>
      </a:lvl6pPr>
      <a:lvl7pPr marL="2479675" indent="-214313" algn="l" rtl="0" fontAlgn="base">
        <a:spcBef>
          <a:spcPct val="20000"/>
        </a:spcBef>
        <a:spcAft>
          <a:spcPct val="0"/>
        </a:spcAft>
        <a:buClr>
          <a:srgbClr val="0095D9"/>
        </a:buClr>
        <a:buFont typeface="Marlett" pitchFamily="2" charset="2"/>
        <a:buChar char="4"/>
        <a:defRPr sz="1400">
          <a:solidFill>
            <a:srgbClr val="4D4D4F"/>
          </a:solidFill>
          <a:latin typeface="+mn-lt"/>
        </a:defRPr>
      </a:lvl7pPr>
      <a:lvl8pPr marL="2936875" indent="-214313" algn="l" rtl="0" fontAlgn="base">
        <a:spcBef>
          <a:spcPct val="20000"/>
        </a:spcBef>
        <a:spcAft>
          <a:spcPct val="0"/>
        </a:spcAft>
        <a:buClr>
          <a:srgbClr val="0095D9"/>
        </a:buClr>
        <a:buFont typeface="Marlett" pitchFamily="2" charset="2"/>
        <a:buChar char="4"/>
        <a:defRPr sz="1400">
          <a:solidFill>
            <a:srgbClr val="4D4D4F"/>
          </a:solidFill>
          <a:latin typeface="+mn-lt"/>
        </a:defRPr>
      </a:lvl8pPr>
      <a:lvl9pPr marL="3394075" indent="-214313" algn="l" rtl="0" fontAlgn="base">
        <a:spcBef>
          <a:spcPct val="20000"/>
        </a:spcBef>
        <a:spcAft>
          <a:spcPct val="0"/>
        </a:spcAft>
        <a:buClr>
          <a:srgbClr val="0095D9"/>
        </a:buClr>
        <a:buFont typeface="Marlett" pitchFamily="2" charset="2"/>
        <a:buChar char="4"/>
        <a:defRPr sz="1400">
          <a:solidFill>
            <a:srgbClr val="4D4D4F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03275" y="2971800"/>
            <a:ext cx="8380413" cy="954088"/>
          </a:xfrm>
        </p:spPr>
        <p:txBody>
          <a:bodyPr/>
          <a:lstStyle/>
          <a:p>
            <a:pPr eaLnBrk="1" hangingPunct="1"/>
            <a:r>
              <a:rPr lang="es-ES" sz="2800" smtClean="0"/>
              <a:t>Correlaciones entre el Desarrollo Económico y los Fondos de Inversión. </a:t>
            </a:r>
            <a:r>
              <a:rPr lang="pt-BR" sz="2800" smtClean="0"/>
              <a:t>O caso de Brasil</a:t>
            </a:r>
            <a:r>
              <a:rPr lang="es-ES" sz="2800" smtClean="0"/>
              <a:t>.</a:t>
            </a:r>
            <a:r>
              <a:rPr lang="es-ES" sz="2200" smtClean="0"/>
              <a:t>  </a:t>
            </a:r>
          </a:p>
        </p:txBody>
      </p:sp>
      <p:sp>
        <p:nvSpPr>
          <p:cNvPr id="17410" name="Rectangle 27"/>
          <p:cNvSpPr>
            <a:spLocks noGrp="1" noChangeArrowheads="1"/>
          </p:cNvSpPr>
          <p:nvPr>
            <p:ph type="subTitle" idx="1"/>
          </p:nvPr>
        </p:nvSpPr>
        <p:spPr>
          <a:xfrm>
            <a:off x="803275" y="4097338"/>
            <a:ext cx="8380413" cy="1027112"/>
          </a:xfrm>
        </p:spPr>
        <p:txBody>
          <a:bodyPr/>
          <a:lstStyle/>
          <a:p>
            <a:pPr algn="ctr" eaLnBrk="1" hangingPunct="1"/>
            <a:r>
              <a:rPr lang="pt-BR" sz="1800" smtClean="0"/>
              <a:t>Cartagena de Indias - Junio de 2010</a:t>
            </a:r>
          </a:p>
          <a:p>
            <a:pPr algn="ctr" eaLnBrk="1" hangingPunct="1"/>
            <a:endParaRPr lang="pt-BR" sz="1800" smtClean="0"/>
          </a:p>
          <a:p>
            <a:pPr algn="ctr" eaLnBrk="1" hangingPunct="1"/>
            <a:r>
              <a:rPr lang="pt-BR" sz="1800" smtClean="0"/>
              <a:t>Eduardo Penido</a:t>
            </a:r>
            <a:r>
              <a:rPr lang="pt-BR" sz="16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B0466CD-C3C2-480B-9218-EC5AFECED8C2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19458" name="Picture 3" descr="fly_col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18225"/>
            <a:ext cx="990441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 descr="m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4925" y="295275"/>
            <a:ext cx="677863" cy="48101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</p:pic>
      <p:pic>
        <p:nvPicPr>
          <p:cNvPr id="19460" name="Picture 8" descr="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0" y="1492250"/>
            <a:ext cx="3109913" cy="357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660400" y="609600"/>
            <a:ext cx="1612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2600" b="1">
                <a:solidFill>
                  <a:srgbClr val="0095D9"/>
                </a:solidFill>
                <a:ea typeface="MS PGothic" pitchFamily="34" charset="-128"/>
              </a:rPr>
              <a:t>Sumario</a:t>
            </a:r>
            <a:r>
              <a:rPr lang="es-ES_tradnl" altLang="ja-JP" sz="2600" b="1">
                <a:solidFill>
                  <a:srgbClr val="66CCFF"/>
                </a:solidFill>
                <a:ea typeface="MS PGothic" pitchFamily="34" charset="-128"/>
              </a:rPr>
              <a:t> </a:t>
            </a:r>
          </a:p>
        </p:txBody>
      </p:sp>
      <p:pic>
        <p:nvPicPr>
          <p:cNvPr id="19462" name="Picture 8" descr="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0475" y="895350"/>
            <a:ext cx="3111500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 Box 4"/>
          <p:cNvSpPr txBox="1">
            <a:spLocks noChangeArrowheads="1"/>
          </p:cNvSpPr>
          <p:nvPr/>
        </p:nvSpPr>
        <p:spPr bwMode="auto">
          <a:xfrm>
            <a:off x="742950" y="1636713"/>
            <a:ext cx="4206875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3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El Desarrollo Económico y los Fondos de Inversión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5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Patrimonio de los Fondos de Inversión</a:t>
            </a:r>
            <a:br>
              <a:rPr lang="es-ES" sz="1800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y PIB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7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Histórico - de 1957 a 1994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8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Evolución Reciente - de 1994 a 1999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10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Evolución Reciente - a partir de 1999</a:t>
            </a:r>
          </a:p>
        </p:txBody>
      </p:sp>
      <p:sp>
        <p:nvSpPr>
          <p:cNvPr id="19464" name="Text Box 4"/>
          <p:cNvSpPr txBox="1">
            <a:spLocks noChangeArrowheads="1"/>
          </p:cNvSpPr>
          <p:nvPr/>
        </p:nvSpPr>
        <p:spPr bwMode="auto">
          <a:xfrm>
            <a:off x="5156200" y="979488"/>
            <a:ext cx="4213225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11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Evolución de la Industria de Fondos</a:t>
            </a:r>
            <a:br>
              <a:rPr lang="es-ES" sz="1800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a partir de 1999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13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Situación Actual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17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Recursos de la Seguridad Social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18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Fondos Estructurados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20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Factores de Éxito</a:t>
            </a:r>
          </a:p>
          <a:p>
            <a:pPr eaLnBrk="0" hangingPunct="0">
              <a:spcAft>
                <a:spcPts val="1600"/>
              </a:spcAft>
            </a:pPr>
            <a:r>
              <a:rPr lang="es-ES" sz="1800" b="1">
                <a:solidFill>
                  <a:srgbClr val="555555"/>
                </a:solidFill>
                <a:ea typeface="MS PGothic" pitchFamily="34" charset="-128"/>
              </a:rPr>
              <a:t>22</a:t>
            </a:r>
            <a:br>
              <a:rPr lang="es-ES" sz="1800" b="1">
                <a:solidFill>
                  <a:srgbClr val="555555"/>
                </a:solidFill>
                <a:ea typeface="MS PGothic" pitchFamily="34" charset="-128"/>
              </a:rPr>
            </a:br>
            <a:r>
              <a:rPr lang="es-ES" sz="1800">
                <a:solidFill>
                  <a:srgbClr val="555555"/>
                </a:solidFill>
                <a:ea typeface="MS PGothic" pitchFamily="34" charset="-128"/>
              </a:rPr>
              <a:t>Desafíos</a:t>
            </a:r>
          </a:p>
          <a:p>
            <a:pPr eaLnBrk="0" hangingPunct="0">
              <a:spcAft>
                <a:spcPts val="1600"/>
              </a:spcAft>
            </a:pPr>
            <a:endParaRPr lang="es-ES" sz="1800">
              <a:solidFill>
                <a:srgbClr val="555555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F1865E0-4DF9-4997-BC23-B441C6161712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358775"/>
            <a:ext cx="8058150" cy="885825"/>
          </a:xfrm>
        </p:spPr>
        <p:txBody>
          <a:bodyPr/>
          <a:lstStyle/>
          <a:p>
            <a:pPr eaLnBrk="1" hangingPunct="1"/>
            <a:r>
              <a:rPr lang="es-ES" smtClean="0"/>
              <a:t>El Desarrollo Económico y los </a:t>
            </a:r>
            <a:br>
              <a:rPr lang="es-ES" smtClean="0"/>
            </a:br>
            <a:r>
              <a:rPr lang="es-ES" smtClean="0"/>
              <a:t>Fondos de Inversión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s-ES" sz="1800" smtClean="0"/>
          </a:p>
          <a:p>
            <a:pPr algn="ctr" eaLnBrk="1" hangingPunct="1"/>
            <a:endParaRPr lang="es-ES" sz="1800" smtClean="0"/>
          </a:p>
          <a:p>
            <a:pPr algn="ctr" eaLnBrk="1" hangingPunct="1">
              <a:buFont typeface="Marlett" pitchFamily="2" charset="2"/>
              <a:buNone/>
            </a:pPr>
            <a:endParaRPr lang="es-ES" sz="2600" smtClean="0"/>
          </a:p>
          <a:p>
            <a:pPr algn="ctr" eaLnBrk="1" hangingPunct="1">
              <a:buFont typeface="Marlett" pitchFamily="2" charset="2"/>
              <a:buNone/>
            </a:pPr>
            <a:r>
              <a:rPr lang="es-ES" sz="2600" smtClean="0"/>
              <a:t>¿Cuál es la contribución de la industria de fondos para el desarrollo económico?</a:t>
            </a:r>
            <a:r>
              <a:rPr lang="es-ES" sz="2400" smtClean="0"/>
              <a:t> </a:t>
            </a:r>
          </a:p>
          <a:p>
            <a:pPr eaLnBrk="1" hangingPunct="1">
              <a:buFont typeface="Marlett" pitchFamily="2" charset="2"/>
              <a:buNone/>
            </a:pPr>
            <a:endParaRPr lang="es-ES" sz="2400" smtClean="0"/>
          </a:p>
          <a:p>
            <a:pPr algn="ctr" eaLnBrk="1" hangingPunct="1">
              <a:buFont typeface="Marlett" pitchFamily="2" charset="2"/>
              <a:buNone/>
            </a:pPr>
            <a:endParaRPr lang="es-ES" sz="1800" smtClean="0"/>
          </a:p>
          <a:p>
            <a:pPr eaLnBrk="1" hangingPunct="1">
              <a:buFont typeface="Marlett" pitchFamily="2" charset="2"/>
              <a:buNone/>
            </a:pPr>
            <a:endParaRPr lang="es-ES" sz="1800" smtClean="0"/>
          </a:p>
          <a:p>
            <a:pPr lvl="1" eaLnBrk="1" hangingPunct="1">
              <a:buFont typeface="Marlett" pitchFamily="2" charset="2"/>
              <a:buNone/>
            </a:pPr>
            <a:endParaRPr lang="es-ES" sz="1600" smtClean="0"/>
          </a:p>
          <a:p>
            <a:pPr lvl="1" eaLnBrk="1" hangingPunct="1">
              <a:buFont typeface="Marlett" pitchFamily="2" charset="2"/>
              <a:buNone/>
            </a:pPr>
            <a:endParaRPr lang="es-ES" sz="1600" smtClean="0"/>
          </a:p>
          <a:p>
            <a:pPr lvl="1" eaLnBrk="1" hangingPunct="1">
              <a:buFont typeface="Marlett" pitchFamily="2" charset="2"/>
              <a:buNone/>
            </a:pPr>
            <a:endParaRPr lang="es-ES" sz="1600" smtClean="0"/>
          </a:p>
        </p:txBody>
      </p:sp>
      <p:grpSp>
        <p:nvGrpSpPr>
          <p:cNvPr id="20484" name="Diagram 5"/>
          <p:cNvGrpSpPr>
            <a:grpSpLocks noChangeAspect="1"/>
          </p:cNvGrpSpPr>
          <p:nvPr/>
        </p:nvGrpSpPr>
        <p:grpSpPr bwMode="auto">
          <a:xfrm>
            <a:off x="5068888" y="1371600"/>
            <a:ext cx="4670425" cy="4876800"/>
            <a:chOff x="1649" y="624"/>
            <a:chExt cx="2942" cy="3072"/>
          </a:xfrm>
        </p:grpSpPr>
        <p:sp>
          <p:nvSpPr>
            <p:cNvPr id="20485" name="_s1028"/>
            <p:cNvSpPr>
              <a:spLocks noChangeArrowheads="1" noTextEdit="1"/>
            </p:cNvSpPr>
            <p:nvPr/>
          </p:nvSpPr>
          <p:spPr bwMode="auto">
            <a:xfrm>
              <a:off x="2288" y="936"/>
              <a:ext cx="1665" cy="1665"/>
            </a:xfrm>
            <a:custGeom>
              <a:avLst/>
              <a:gdLst>
                <a:gd name="T0" fmla="*/ 52 w 21600"/>
                <a:gd name="T1" fmla="*/ 1 h 21600"/>
                <a:gd name="T2" fmla="*/ 37 w 21600"/>
                <a:gd name="T3" fmla="*/ 18 h 21600"/>
                <a:gd name="T4" fmla="*/ 56 w 21600"/>
                <a:gd name="T5" fmla="*/ 22 h 21600"/>
                <a:gd name="T6" fmla="*/ 75 w 21600"/>
                <a:gd name="T7" fmla="*/ -15 h 21600"/>
                <a:gd name="T8" fmla="*/ 98 w 21600"/>
                <a:gd name="T9" fmla="*/ 15 h 21600"/>
                <a:gd name="T10" fmla="*/ 68 w 21600"/>
                <a:gd name="T11" fmla="*/ 3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65 h 21600"/>
                <a:gd name="T20" fmla="*/ 18435 w 21600"/>
                <a:gd name="T21" fmla="*/ 1843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0486" name="_s1029"/>
            <p:cNvSpPr>
              <a:spLocks noChangeArrowheads="1" noTextEdit="1"/>
            </p:cNvSpPr>
            <p:nvPr/>
          </p:nvSpPr>
          <p:spPr bwMode="auto">
            <a:xfrm rot="5400000">
              <a:off x="2680" y="1328"/>
              <a:ext cx="1665" cy="1665"/>
            </a:xfrm>
            <a:custGeom>
              <a:avLst/>
              <a:gdLst>
                <a:gd name="T0" fmla="*/ 52 w 21600"/>
                <a:gd name="T1" fmla="*/ 1 h 21600"/>
                <a:gd name="T2" fmla="*/ 37 w 21600"/>
                <a:gd name="T3" fmla="*/ 18 h 21600"/>
                <a:gd name="T4" fmla="*/ 56 w 21600"/>
                <a:gd name="T5" fmla="*/ 22 h 21600"/>
                <a:gd name="T6" fmla="*/ 75 w 21600"/>
                <a:gd name="T7" fmla="*/ -15 h 21600"/>
                <a:gd name="T8" fmla="*/ 98 w 21600"/>
                <a:gd name="T9" fmla="*/ 15 h 21600"/>
                <a:gd name="T10" fmla="*/ 68 w 21600"/>
                <a:gd name="T11" fmla="*/ 3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65 h 21600"/>
                <a:gd name="T20" fmla="*/ 18435 w 21600"/>
                <a:gd name="T21" fmla="*/ 1843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0487" name="_s1030"/>
            <p:cNvSpPr>
              <a:spLocks noChangeArrowheads="1" noTextEdit="1"/>
            </p:cNvSpPr>
            <p:nvPr/>
          </p:nvSpPr>
          <p:spPr bwMode="auto">
            <a:xfrm rot="10800000">
              <a:off x="2288" y="1720"/>
              <a:ext cx="1665" cy="1665"/>
            </a:xfrm>
            <a:custGeom>
              <a:avLst/>
              <a:gdLst>
                <a:gd name="T0" fmla="*/ 52 w 21600"/>
                <a:gd name="T1" fmla="*/ 1 h 21600"/>
                <a:gd name="T2" fmla="*/ 37 w 21600"/>
                <a:gd name="T3" fmla="*/ 18 h 21600"/>
                <a:gd name="T4" fmla="*/ 56 w 21600"/>
                <a:gd name="T5" fmla="*/ 22 h 21600"/>
                <a:gd name="T6" fmla="*/ 75 w 21600"/>
                <a:gd name="T7" fmla="*/ -15 h 21600"/>
                <a:gd name="T8" fmla="*/ 98 w 21600"/>
                <a:gd name="T9" fmla="*/ 15 h 21600"/>
                <a:gd name="T10" fmla="*/ 68 w 21600"/>
                <a:gd name="T11" fmla="*/ 3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65 h 21600"/>
                <a:gd name="T20" fmla="*/ 18435 w 21600"/>
                <a:gd name="T21" fmla="*/ 1843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0488" name="_s1031"/>
            <p:cNvSpPr>
              <a:spLocks noChangeArrowheads="1" noTextEdit="1"/>
            </p:cNvSpPr>
            <p:nvPr/>
          </p:nvSpPr>
          <p:spPr bwMode="auto">
            <a:xfrm rot="-5400000">
              <a:off x="1896" y="1328"/>
              <a:ext cx="1665" cy="1665"/>
            </a:xfrm>
            <a:custGeom>
              <a:avLst/>
              <a:gdLst>
                <a:gd name="T0" fmla="*/ 52 w 21600"/>
                <a:gd name="T1" fmla="*/ 1 h 21600"/>
                <a:gd name="T2" fmla="*/ 37 w 21600"/>
                <a:gd name="T3" fmla="*/ 18 h 21600"/>
                <a:gd name="T4" fmla="*/ 56 w 21600"/>
                <a:gd name="T5" fmla="*/ 22 h 21600"/>
                <a:gd name="T6" fmla="*/ 75 w 21600"/>
                <a:gd name="T7" fmla="*/ -15 h 21600"/>
                <a:gd name="T8" fmla="*/ 98 w 21600"/>
                <a:gd name="T9" fmla="*/ 15 h 21600"/>
                <a:gd name="T10" fmla="*/ 68 w 21600"/>
                <a:gd name="T11" fmla="*/ 3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65 h 21600"/>
                <a:gd name="T20" fmla="*/ 18435 w 21600"/>
                <a:gd name="T21" fmla="*/ 1843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0489" name="_s1032"/>
            <p:cNvSpPr>
              <a:spLocks noChangeArrowheads="1"/>
            </p:cNvSpPr>
            <p:nvPr/>
          </p:nvSpPr>
          <p:spPr bwMode="auto">
            <a:xfrm>
              <a:off x="3564" y="1089"/>
              <a:ext cx="627" cy="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Ahorro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Interno y 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 Externo</a:t>
              </a:r>
            </a:p>
          </p:txBody>
        </p:sp>
        <p:sp>
          <p:nvSpPr>
            <p:cNvPr id="20490" name="_s1033"/>
            <p:cNvSpPr>
              <a:spLocks noChangeArrowheads="1"/>
            </p:cNvSpPr>
            <p:nvPr/>
          </p:nvSpPr>
          <p:spPr bwMode="auto">
            <a:xfrm>
              <a:off x="3565" y="2604"/>
              <a:ext cx="627" cy="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 sz="1600" b="1"/>
                <a:t>Fondos de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 sz="1600" b="1"/>
                <a:t> Inversión</a:t>
              </a:r>
            </a:p>
          </p:txBody>
        </p:sp>
        <p:sp>
          <p:nvSpPr>
            <p:cNvPr id="20491" name="_s1034"/>
            <p:cNvSpPr>
              <a:spLocks noChangeArrowheads="1"/>
            </p:cNvSpPr>
            <p:nvPr/>
          </p:nvSpPr>
          <p:spPr bwMode="auto">
            <a:xfrm>
              <a:off x="2050" y="2605"/>
              <a:ext cx="627" cy="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Instrumentos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 de capital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 y deuda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 pública y privada</a:t>
              </a:r>
            </a:p>
          </p:txBody>
        </p:sp>
        <p:sp>
          <p:nvSpPr>
            <p:cNvPr id="20492" name="_s1035"/>
            <p:cNvSpPr>
              <a:spLocks noChangeArrowheads="1"/>
            </p:cNvSpPr>
            <p:nvPr/>
          </p:nvSpPr>
          <p:spPr bwMode="auto">
            <a:xfrm>
              <a:off x="2049" y="1090"/>
              <a:ext cx="627" cy="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Financiación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>
                  <a:solidFill>
                    <a:srgbClr val="4D4D4F"/>
                  </a:solidFill>
                </a:rPr>
                <a:t> de emisores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634F1C4-5DCD-4581-9CBF-44DFB2BB64C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358775"/>
            <a:ext cx="8058150" cy="885825"/>
          </a:xfrm>
        </p:spPr>
        <p:txBody>
          <a:bodyPr/>
          <a:lstStyle/>
          <a:p>
            <a:pPr eaLnBrk="1" hangingPunct="1"/>
            <a:r>
              <a:rPr lang="es-ES" smtClean="0"/>
              <a:t>El Desarrollo Económico y los </a:t>
            </a:r>
            <a:br>
              <a:rPr lang="es-ES" smtClean="0"/>
            </a:br>
            <a:r>
              <a:rPr lang="es-ES" smtClean="0"/>
              <a:t>Fondos de Inversión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s-ES" sz="1800" smtClean="0"/>
          </a:p>
          <a:p>
            <a:pPr eaLnBrk="1" hangingPunct="1"/>
            <a:endParaRPr lang="es-ES" sz="1800" smtClean="0"/>
          </a:p>
          <a:p>
            <a:pPr eaLnBrk="1" hangingPunct="1">
              <a:buFont typeface="Marlett" pitchFamily="2" charset="2"/>
              <a:buNone/>
            </a:pPr>
            <a:endParaRPr lang="es-ES" sz="1800" smtClean="0"/>
          </a:p>
          <a:p>
            <a:pPr eaLnBrk="1" hangingPunct="1">
              <a:buFont typeface="Marlett" pitchFamily="2" charset="2"/>
              <a:buNone/>
            </a:pPr>
            <a:r>
              <a:rPr lang="es-ES" sz="2600" smtClean="0"/>
              <a:t>  ¿Ese papel no podría ser desempeñado directamente por los propios activos que integran sus carteras?</a:t>
            </a:r>
            <a:r>
              <a:rPr lang="es-ES" sz="2400" smtClean="0"/>
              <a:t> </a:t>
            </a:r>
          </a:p>
          <a:p>
            <a:pPr eaLnBrk="1" hangingPunct="1">
              <a:buFont typeface="Marlett" pitchFamily="2" charset="2"/>
              <a:buNone/>
            </a:pPr>
            <a:endParaRPr lang="es-ES" sz="2400" smtClean="0"/>
          </a:p>
          <a:p>
            <a:pPr eaLnBrk="1" hangingPunct="1">
              <a:buFont typeface="Marlett" pitchFamily="2" charset="2"/>
              <a:buNone/>
            </a:pPr>
            <a:endParaRPr lang="es-ES" sz="1800" smtClean="0"/>
          </a:p>
          <a:p>
            <a:pPr lvl="1" eaLnBrk="1" hangingPunct="1">
              <a:buFont typeface="Marlett" pitchFamily="2" charset="2"/>
              <a:buNone/>
            </a:pPr>
            <a:endParaRPr lang="es-ES" sz="1600" smtClean="0"/>
          </a:p>
          <a:p>
            <a:pPr lvl="1" eaLnBrk="1" hangingPunct="1">
              <a:buFont typeface="Marlett" pitchFamily="2" charset="2"/>
              <a:buNone/>
            </a:pPr>
            <a:endParaRPr lang="es-ES" sz="1600" smtClean="0"/>
          </a:p>
        </p:txBody>
      </p:sp>
      <p:grpSp>
        <p:nvGrpSpPr>
          <p:cNvPr id="21508" name="Diagram 5"/>
          <p:cNvGrpSpPr>
            <a:grpSpLocks noChangeAspect="1"/>
          </p:cNvGrpSpPr>
          <p:nvPr/>
        </p:nvGrpSpPr>
        <p:grpSpPr bwMode="auto">
          <a:xfrm>
            <a:off x="5068888" y="1371600"/>
            <a:ext cx="4670425" cy="4876800"/>
            <a:chOff x="1649" y="624"/>
            <a:chExt cx="2942" cy="3072"/>
          </a:xfrm>
        </p:grpSpPr>
        <p:sp>
          <p:nvSpPr>
            <p:cNvPr id="21509" name="_s2052"/>
            <p:cNvSpPr>
              <a:spLocks noChangeShapeType="1"/>
            </p:cNvSpPr>
            <p:nvPr/>
          </p:nvSpPr>
          <p:spPr bwMode="auto">
            <a:xfrm flipH="1">
              <a:off x="2436" y="2160"/>
              <a:ext cx="3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1510" name="_s2053"/>
            <p:cNvSpPr>
              <a:spLocks noChangeArrowheads="1"/>
            </p:cNvSpPr>
            <p:nvPr/>
          </p:nvSpPr>
          <p:spPr bwMode="auto">
            <a:xfrm>
              <a:off x="1752" y="1818"/>
              <a:ext cx="684" cy="6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Sectores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Específicos</a:t>
              </a:r>
            </a:p>
          </p:txBody>
        </p:sp>
        <p:sp>
          <p:nvSpPr>
            <p:cNvPr id="21511" name="_s2054"/>
            <p:cNvSpPr>
              <a:spLocks noChangeShapeType="1"/>
            </p:cNvSpPr>
            <p:nvPr/>
          </p:nvSpPr>
          <p:spPr bwMode="auto">
            <a:xfrm>
              <a:off x="3120" y="2502"/>
              <a:ext cx="0" cy="3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1512" name="_s2055"/>
            <p:cNvSpPr>
              <a:spLocks noChangeArrowheads="1"/>
            </p:cNvSpPr>
            <p:nvPr/>
          </p:nvSpPr>
          <p:spPr bwMode="auto">
            <a:xfrm>
              <a:off x="2778" y="2844"/>
              <a:ext cx="684" cy="6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Ahorro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Interno</a:t>
              </a:r>
            </a:p>
          </p:txBody>
        </p:sp>
        <p:sp>
          <p:nvSpPr>
            <p:cNvPr id="21513" name="_s2056"/>
            <p:cNvSpPr>
              <a:spLocks noChangeShapeType="1"/>
            </p:cNvSpPr>
            <p:nvPr/>
          </p:nvSpPr>
          <p:spPr bwMode="auto">
            <a:xfrm>
              <a:off x="3462" y="2160"/>
              <a:ext cx="3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1514" name="_s2057"/>
            <p:cNvSpPr>
              <a:spLocks noChangeArrowheads="1"/>
            </p:cNvSpPr>
            <p:nvPr/>
          </p:nvSpPr>
          <p:spPr bwMode="auto">
            <a:xfrm>
              <a:off x="3804" y="1818"/>
              <a:ext cx="684" cy="6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Cultura de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Inversión</a:t>
              </a:r>
            </a:p>
          </p:txBody>
        </p:sp>
        <p:sp>
          <p:nvSpPr>
            <p:cNvPr id="21515" name="_s2058"/>
            <p:cNvSpPr>
              <a:spLocks noChangeShapeType="1"/>
            </p:cNvSpPr>
            <p:nvPr/>
          </p:nvSpPr>
          <p:spPr bwMode="auto">
            <a:xfrm flipV="1">
              <a:off x="3120" y="1476"/>
              <a:ext cx="0" cy="3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_tradnl"/>
            </a:p>
          </p:txBody>
        </p:sp>
        <p:sp>
          <p:nvSpPr>
            <p:cNvPr id="21516" name="_s2059"/>
            <p:cNvSpPr>
              <a:spLocks noChangeArrowheads="1"/>
            </p:cNvSpPr>
            <p:nvPr/>
          </p:nvSpPr>
          <p:spPr bwMode="auto">
            <a:xfrm>
              <a:off x="2778" y="792"/>
              <a:ext cx="684" cy="6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Mercado</a:t>
              </a:r>
            </a:p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/>
                <a:t>de Capitales</a:t>
              </a:r>
            </a:p>
          </p:txBody>
        </p:sp>
        <p:sp>
          <p:nvSpPr>
            <p:cNvPr id="21517" name="_s2060"/>
            <p:cNvSpPr>
              <a:spLocks noChangeArrowheads="1"/>
            </p:cNvSpPr>
            <p:nvPr/>
          </p:nvSpPr>
          <p:spPr bwMode="auto">
            <a:xfrm>
              <a:off x="2778" y="1818"/>
              <a:ext cx="684" cy="6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lang="pt-BR" sz="1600" b="1"/>
                <a:t>Fondos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25704D-1367-414D-AE77-7A224CF42DC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Patrimonio de los Fondos de Inversión y PIB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/>
            <a:endParaRPr lang="pt-BR" sz="1800" smtClean="0"/>
          </a:p>
          <a:p>
            <a:pPr algn="ctr" eaLnBrk="1" hangingPunct="1"/>
            <a:endParaRPr lang="pt-BR" sz="1800" smtClean="0"/>
          </a:p>
          <a:p>
            <a:pPr algn="ctr" eaLnBrk="1" hangingPunct="1"/>
            <a:endParaRPr lang="pt-BR" sz="1800" smtClean="0"/>
          </a:p>
          <a:p>
            <a:pPr algn="ctr" eaLnBrk="1" hangingPunct="1"/>
            <a:endParaRPr lang="pt-BR" sz="1800" smtClean="0"/>
          </a:p>
          <a:p>
            <a:pPr algn="ctr" eaLnBrk="1" hangingPunct="1"/>
            <a:endParaRPr lang="pt-BR" sz="1800" smtClean="0"/>
          </a:p>
          <a:p>
            <a:pPr algn="ctr" eaLnBrk="1" hangingPunct="1">
              <a:buFont typeface="Marlett" pitchFamily="2" charset="2"/>
              <a:buNone/>
            </a:pPr>
            <a:endParaRPr lang="pt-BR" sz="1800" smtClean="0"/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2135188" y="4308475"/>
            <a:ext cx="5016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lang="pt-BR" b="1"/>
              <a:t>9%</a:t>
            </a:r>
          </a:p>
        </p:txBody>
      </p:sp>
      <p:grpSp>
        <p:nvGrpSpPr>
          <p:cNvPr id="22533" name="Group 10"/>
          <p:cNvGrpSpPr>
            <a:grpSpLocks noChangeAspect="1"/>
          </p:cNvGrpSpPr>
          <p:nvPr/>
        </p:nvGrpSpPr>
        <p:grpSpPr bwMode="auto">
          <a:xfrm>
            <a:off x="963613" y="1341438"/>
            <a:ext cx="8031162" cy="4691062"/>
            <a:chOff x="607" y="845"/>
            <a:chExt cx="5059" cy="2955"/>
          </a:xfrm>
        </p:grpSpPr>
        <p:sp>
          <p:nvSpPr>
            <p:cNvPr id="22535" name="AutoShape 9"/>
            <p:cNvSpPr>
              <a:spLocks noChangeAspect="1" noChangeArrowheads="1" noTextEdit="1"/>
            </p:cNvSpPr>
            <p:nvPr/>
          </p:nvSpPr>
          <p:spPr bwMode="auto">
            <a:xfrm>
              <a:off x="607" y="845"/>
              <a:ext cx="5059" cy="2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36" name="Rectangle 11"/>
            <p:cNvSpPr>
              <a:spLocks noChangeArrowheads="1"/>
            </p:cNvSpPr>
            <p:nvPr/>
          </p:nvSpPr>
          <p:spPr bwMode="auto">
            <a:xfrm>
              <a:off x="611" y="848"/>
              <a:ext cx="5043" cy="294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37" name="Rectangle 12"/>
            <p:cNvSpPr>
              <a:spLocks noChangeArrowheads="1"/>
            </p:cNvSpPr>
            <p:nvPr/>
          </p:nvSpPr>
          <p:spPr bwMode="auto">
            <a:xfrm>
              <a:off x="1293" y="1388"/>
              <a:ext cx="3928" cy="18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38" name="Rectangle 13"/>
            <p:cNvSpPr>
              <a:spLocks noChangeArrowheads="1"/>
            </p:cNvSpPr>
            <p:nvPr/>
          </p:nvSpPr>
          <p:spPr bwMode="auto">
            <a:xfrm>
              <a:off x="5221" y="1392"/>
              <a:ext cx="8" cy="1842"/>
            </a:xfrm>
            <a:prstGeom prst="rect">
              <a:avLst/>
            </a:prstGeom>
            <a:solidFill>
              <a:srgbClr val="868686"/>
            </a:solidFill>
            <a:ln w="8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39" name="Freeform 14"/>
            <p:cNvSpPr>
              <a:spLocks noEditPoints="1"/>
            </p:cNvSpPr>
            <p:nvPr/>
          </p:nvSpPr>
          <p:spPr bwMode="auto">
            <a:xfrm>
              <a:off x="5183" y="1388"/>
              <a:ext cx="75" cy="1850"/>
            </a:xfrm>
            <a:custGeom>
              <a:avLst/>
              <a:gdLst>
                <a:gd name="T0" fmla="*/ 0 w 75"/>
                <a:gd name="T1" fmla="*/ 1843 h 1850"/>
                <a:gd name="T2" fmla="*/ 75 w 75"/>
                <a:gd name="T3" fmla="*/ 1843 h 1850"/>
                <a:gd name="T4" fmla="*/ 75 w 75"/>
                <a:gd name="T5" fmla="*/ 1850 h 1850"/>
                <a:gd name="T6" fmla="*/ 0 w 75"/>
                <a:gd name="T7" fmla="*/ 1850 h 1850"/>
                <a:gd name="T8" fmla="*/ 0 w 75"/>
                <a:gd name="T9" fmla="*/ 1843 h 1850"/>
                <a:gd name="T10" fmla="*/ 0 w 75"/>
                <a:gd name="T11" fmla="*/ 1659 h 1850"/>
                <a:gd name="T12" fmla="*/ 75 w 75"/>
                <a:gd name="T13" fmla="*/ 1659 h 1850"/>
                <a:gd name="T14" fmla="*/ 75 w 75"/>
                <a:gd name="T15" fmla="*/ 1665 h 1850"/>
                <a:gd name="T16" fmla="*/ 0 w 75"/>
                <a:gd name="T17" fmla="*/ 1665 h 1850"/>
                <a:gd name="T18" fmla="*/ 0 w 75"/>
                <a:gd name="T19" fmla="*/ 1659 h 1850"/>
                <a:gd name="T20" fmla="*/ 0 w 75"/>
                <a:gd name="T21" fmla="*/ 1475 h 1850"/>
                <a:gd name="T22" fmla="*/ 75 w 75"/>
                <a:gd name="T23" fmla="*/ 1475 h 1850"/>
                <a:gd name="T24" fmla="*/ 75 w 75"/>
                <a:gd name="T25" fmla="*/ 1481 h 1850"/>
                <a:gd name="T26" fmla="*/ 0 w 75"/>
                <a:gd name="T27" fmla="*/ 1481 h 1850"/>
                <a:gd name="T28" fmla="*/ 0 w 75"/>
                <a:gd name="T29" fmla="*/ 1475 h 1850"/>
                <a:gd name="T30" fmla="*/ 0 w 75"/>
                <a:gd name="T31" fmla="*/ 1290 h 1850"/>
                <a:gd name="T32" fmla="*/ 75 w 75"/>
                <a:gd name="T33" fmla="*/ 1290 h 1850"/>
                <a:gd name="T34" fmla="*/ 75 w 75"/>
                <a:gd name="T35" fmla="*/ 1297 h 1850"/>
                <a:gd name="T36" fmla="*/ 0 w 75"/>
                <a:gd name="T37" fmla="*/ 1297 h 1850"/>
                <a:gd name="T38" fmla="*/ 0 w 75"/>
                <a:gd name="T39" fmla="*/ 1290 h 1850"/>
                <a:gd name="T40" fmla="*/ 0 w 75"/>
                <a:gd name="T41" fmla="*/ 1106 h 1850"/>
                <a:gd name="T42" fmla="*/ 75 w 75"/>
                <a:gd name="T43" fmla="*/ 1106 h 1850"/>
                <a:gd name="T44" fmla="*/ 75 w 75"/>
                <a:gd name="T45" fmla="*/ 1112 h 1850"/>
                <a:gd name="T46" fmla="*/ 0 w 75"/>
                <a:gd name="T47" fmla="*/ 1112 h 1850"/>
                <a:gd name="T48" fmla="*/ 0 w 75"/>
                <a:gd name="T49" fmla="*/ 1106 h 1850"/>
                <a:gd name="T50" fmla="*/ 0 w 75"/>
                <a:gd name="T51" fmla="*/ 922 h 1850"/>
                <a:gd name="T52" fmla="*/ 75 w 75"/>
                <a:gd name="T53" fmla="*/ 922 h 1850"/>
                <a:gd name="T54" fmla="*/ 75 w 75"/>
                <a:gd name="T55" fmla="*/ 928 h 1850"/>
                <a:gd name="T56" fmla="*/ 0 w 75"/>
                <a:gd name="T57" fmla="*/ 928 h 1850"/>
                <a:gd name="T58" fmla="*/ 0 w 75"/>
                <a:gd name="T59" fmla="*/ 922 h 1850"/>
                <a:gd name="T60" fmla="*/ 0 w 75"/>
                <a:gd name="T61" fmla="*/ 738 h 1850"/>
                <a:gd name="T62" fmla="*/ 75 w 75"/>
                <a:gd name="T63" fmla="*/ 738 h 1850"/>
                <a:gd name="T64" fmla="*/ 75 w 75"/>
                <a:gd name="T65" fmla="*/ 744 h 1850"/>
                <a:gd name="T66" fmla="*/ 0 w 75"/>
                <a:gd name="T67" fmla="*/ 744 h 1850"/>
                <a:gd name="T68" fmla="*/ 0 w 75"/>
                <a:gd name="T69" fmla="*/ 738 h 1850"/>
                <a:gd name="T70" fmla="*/ 0 w 75"/>
                <a:gd name="T71" fmla="*/ 553 h 1850"/>
                <a:gd name="T72" fmla="*/ 75 w 75"/>
                <a:gd name="T73" fmla="*/ 553 h 1850"/>
                <a:gd name="T74" fmla="*/ 75 w 75"/>
                <a:gd name="T75" fmla="*/ 560 h 1850"/>
                <a:gd name="T76" fmla="*/ 0 w 75"/>
                <a:gd name="T77" fmla="*/ 560 h 1850"/>
                <a:gd name="T78" fmla="*/ 0 w 75"/>
                <a:gd name="T79" fmla="*/ 553 h 1850"/>
                <a:gd name="T80" fmla="*/ 0 w 75"/>
                <a:gd name="T81" fmla="*/ 369 h 1850"/>
                <a:gd name="T82" fmla="*/ 75 w 75"/>
                <a:gd name="T83" fmla="*/ 369 h 1850"/>
                <a:gd name="T84" fmla="*/ 75 w 75"/>
                <a:gd name="T85" fmla="*/ 375 h 1850"/>
                <a:gd name="T86" fmla="*/ 0 w 75"/>
                <a:gd name="T87" fmla="*/ 375 h 1850"/>
                <a:gd name="T88" fmla="*/ 0 w 75"/>
                <a:gd name="T89" fmla="*/ 369 h 1850"/>
                <a:gd name="T90" fmla="*/ 0 w 75"/>
                <a:gd name="T91" fmla="*/ 185 h 1850"/>
                <a:gd name="T92" fmla="*/ 75 w 75"/>
                <a:gd name="T93" fmla="*/ 185 h 1850"/>
                <a:gd name="T94" fmla="*/ 75 w 75"/>
                <a:gd name="T95" fmla="*/ 191 h 1850"/>
                <a:gd name="T96" fmla="*/ 0 w 75"/>
                <a:gd name="T97" fmla="*/ 191 h 1850"/>
                <a:gd name="T98" fmla="*/ 0 w 75"/>
                <a:gd name="T99" fmla="*/ 185 h 1850"/>
                <a:gd name="T100" fmla="*/ 0 w 75"/>
                <a:gd name="T101" fmla="*/ 0 h 1850"/>
                <a:gd name="T102" fmla="*/ 75 w 75"/>
                <a:gd name="T103" fmla="*/ 0 h 1850"/>
                <a:gd name="T104" fmla="*/ 75 w 75"/>
                <a:gd name="T105" fmla="*/ 7 h 1850"/>
                <a:gd name="T106" fmla="*/ 0 w 75"/>
                <a:gd name="T107" fmla="*/ 7 h 1850"/>
                <a:gd name="T108" fmla="*/ 0 w 75"/>
                <a:gd name="T109" fmla="*/ 0 h 18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5"/>
                <a:gd name="T166" fmla="*/ 0 h 1850"/>
                <a:gd name="T167" fmla="*/ 75 w 75"/>
                <a:gd name="T168" fmla="*/ 1850 h 185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5" h="1850">
                  <a:moveTo>
                    <a:pt x="0" y="1843"/>
                  </a:moveTo>
                  <a:lnTo>
                    <a:pt x="75" y="1843"/>
                  </a:lnTo>
                  <a:lnTo>
                    <a:pt x="75" y="1850"/>
                  </a:lnTo>
                  <a:lnTo>
                    <a:pt x="0" y="1850"/>
                  </a:lnTo>
                  <a:lnTo>
                    <a:pt x="0" y="1843"/>
                  </a:lnTo>
                  <a:close/>
                  <a:moveTo>
                    <a:pt x="0" y="1659"/>
                  </a:moveTo>
                  <a:lnTo>
                    <a:pt x="75" y="1659"/>
                  </a:lnTo>
                  <a:lnTo>
                    <a:pt x="75" y="1665"/>
                  </a:lnTo>
                  <a:lnTo>
                    <a:pt x="0" y="1665"/>
                  </a:lnTo>
                  <a:lnTo>
                    <a:pt x="0" y="1659"/>
                  </a:lnTo>
                  <a:close/>
                  <a:moveTo>
                    <a:pt x="0" y="1475"/>
                  </a:moveTo>
                  <a:lnTo>
                    <a:pt x="75" y="1475"/>
                  </a:lnTo>
                  <a:lnTo>
                    <a:pt x="75" y="1481"/>
                  </a:lnTo>
                  <a:lnTo>
                    <a:pt x="0" y="1481"/>
                  </a:lnTo>
                  <a:lnTo>
                    <a:pt x="0" y="1475"/>
                  </a:lnTo>
                  <a:close/>
                  <a:moveTo>
                    <a:pt x="0" y="1290"/>
                  </a:moveTo>
                  <a:lnTo>
                    <a:pt x="75" y="1290"/>
                  </a:lnTo>
                  <a:lnTo>
                    <a:pt x="75" y="1297"/>
                  </a:lnTo>
                  <a:lnTo>
                    <a:pt x="0" y="1297"/>
                  </a:lnTo>
                  <a:lnTo>
                    <a:pt x="0" y="1290"/>
                  </a:lnTo>
                  <a:close/>
                  <a:moveTo>
                    <a:pt x="0" y="1106"/>
                  </a:moveTo>
                  <a:lnTo>
                    <a:pt x="75" y="1106"/>
                  </a:lnTo>
                  <a:lnTo>
                    <a:pt x="75" y="1112"/>
                  </a:lnTo>
                  <a:lnTo>
                    <a:pt x="0" y="1112"/>
                  </a:lnTo>
                  <a:lnTo>
                    <a:pt x="0" y="1106"/>
                  </a:lnTo>
                  <a:close/>
                  <a:moveTo>
                    <a:pt x="0" y="922"/>
                  </a:moveTo>
                  <a:lnTo>
                    <a:pt x="75" y="922"/>
                  </a:lnTo>
                  <a:lnTo>
                    <a:pt x="75" y="928"/>
                  </a:lnTo>
                  <a:lnTo>
                    <a:pt x="0" y="928"/>
                  </a:lnTo>
                  <a:lnTo>
                    <a:pt x="0" y="922"/>
                  </a:lnTo>
                  <a:close/>
                  <a:moveTo>
                    <a:pt x="0" y="738"/>
                  </a:moveTo>
                  <a:lnTo>
                    <a:pt x="75" y="738"/>
                  </a:lnTo>
                  <a:lnTo>
                    <a:pt x="75" y="744"/>
                  </a:lnTo>
                  <a:lnTo>
                    <a:pt x="0" y="744"/>
                  </a:lnTo>
                  <a:lnTo>
                    <a:pt x="0" y="738"/>
                  </a:lnTo>
                  <a:close/>
                  <a:moveTo>
                    <a:pt x="0" y="553"/>
                  </a:moveTo>
                  <a:lnTo>
                    <a:pt x="75" y="553"/>
                  </a:lnTo>
                  <a:lnTo>
                    <a:pt x="75" y="560"/>
                  </a:lnTo>
                  <a:lnTo>
                    <a:pt x="0" y="560"/>
                  </a:lnTo>
                  <a:lnTo>
                    <a:pt x="0" y="553"/>
                  </a:lnTo>
                  <a:close/>
                  <a:moveTo>
                    <a:pt x="0" y="369"/>
                  </a:moveTo>
                  <a:lnTo>
                    <a:pt x="75" y="369"/>
                  </a:lnTo>
                  <a:lnTo>
                    <a:pt x="75" y="375"/>
                  </a:lnTo>
                  <a:lnTo>
                    <a:pt x="0" y="375"/>
                  </a:lnTo>
                  <a:lnTo>
                    <a:pt x="0" y="369"/>
                  </a:lnTo>
                  <a:close/>
                  <a:moveTo>
                    <a:pt x="0" y="185"/>
                  </a:moveTo>
                  <a:lnTo>
                    <a:pt x="75" y="185"/>
                  </a:lnTo>
                  <a:lnTo>
                    <a:pt x="75" y="191"/>
                  </a:lnTo>
                  <a:lnTo>
                    <a:pt x="0" y="191"/>
                  </a:lnTo>
                  <a:lnTo>
                    <a:pt x="0" y="185"/>
                  </a:lnTo>
                  <a:close/>
                  <a:moveTo>
                    <a:pt x="0" y="0"/>
                  </a:moveTo>
                  <a:lnTo>
                    <a:pt x="75" y="0"/>
                  </a:lnTo>
                  <a:lnTo>
                    <a:pt x="75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686"/>
            </a:solidFill>
            <a:ln w="8" cap="flat">
              <a:solidFill>
                <a:srgbClr val="86868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0" name="Rectangle 15"/>
            <p:cNvSpPr>
              <a:spLocks noChangeArrowheads="1"/>
            </p:cNvSpPr>
            <p:nvPr/>
          </p:nvSpPr>
          <p:spPr bwMode="auto">
            <a:xfrm>
              <a:off x="1293" y="1392"/>
              <a:ext cx="9" cy="1842"/>
            </a:xfrm>
            <a:prstGeom prst="rect">
              <a:avLst/>
            </a:prstGeom>
            <a:solidFill>
              <a:srgbClr val="868686"/>
            </a:solidFill>
            <a:ln w="8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41" name="Freeform 16"/>
            <p:cNvSpPr>
              <a:spLocks noEditPoints="1"/>
            </p:cNvSpPr>
            <p:nvPr/>
          </p:nvSpPr>
          <p:spPr bwMode="auto">
            <a:xfrm>
              <a:off x="1256" y="1388"/>
              <a:ext cx="75" cy="1850"/>
            </a:xfrm>
            <a:custGeom>
              <a:avLst/>
              <a:gdLst>
                <a:gd name="T0" fmla="*/ 0 w 75"/>
                <a:gd name="T1" fmla="*/ 1843 h 1850"/>
                <a:gd name="T2" fmla="*/ 75 w 75"/>
                <a:gd name="T3" fmla="*/ 1843 h 1850"/>
                <a:gd name="T4" fmla="*/ 75 w 75"/>
                <a:gd name="T5" fmla="*/ 1850 h 1850"/>
                <a:gd name="T6" fmla="*/ 0 w 75"/>
                <a:gd name="T7" fmla="*/ 1850 h 1850"/>
                <a:gd name="T8" fmla="*/ 0 w 75"/>
                <a:gd name="T9" fmla="*/ 1843 h 1850"/>
                <a:gd name="T10" fmla="*/ 0 w 75"/>
                <a:gd name="T11" fmla="*/ 1583 h 1850"/>
                <a:gd name="T12" fmla="*/ 75 w 75"/>
                <a:gd name="T13" fmla="*/ 1583 h 1850"/>
                <a:gd name="T14" fmla="*/ 75 w 75"/>
                <a:gd name="T15" fmla="*/ 1589 h 1850"/>
                <a:gd name="T16" fmla="*/ 0 w 75"/>
                <a:gd name="T17" fmla="*/ 1589 h 1850"/>
                <a:gd name="T18" fmla="*/ 0 w 75"/>
                <a:gd name="T19" fmla="*/ 1583 h 1850"/>
                <a:gd name="T20" fmla="*/ 0 w 75"/>
                <a:gd name="T21" fmla="*/ 1316 h 1850"/>
                <a:gd name="T22" fmla="*/ 75 w 75"/>
                <a:gd name="T23" fmla="*/ 1316 h 1850"/>
                <a:gd name="T24" fmla="*/ 75 w 75"/>
                <a:gd name="T25" fmla="*/ 1322 h 1850"/>
                <a:gd name="T26" fmla="*/ 0 w 75"/>
                <a:gd name="T27" fmla="*/ 1322 h 1850"/>
                <a:gd name="T28" fmla="*/ 0 w 75"/>
                <a:gd name="T29" fmla="*/ 1316 h 1850"/>
                <a:gd name="T30" fmla="*/ 0 w 75"/>
                <a:gd name="T31" fmla="*/ 1055 h 1850"/>
                <a:gd name="T32" fmla="*/ 75 w 75"/>
                <a:gd name="T33" fmla="*/ 1055 h 1850"/>
                <a:gd name="T34" fmla="*/ 75 w 75"/>
                <a:gd name="T35" fmla="*/ 1062 h 1850"/>
                <a:gd name="T36" fmla="*/ 0 w 75"/>
                <a:gd name="T37" fmla="*/ 1062 h 1850"/>
                <a:gd name="T38" fmla="*/ 0 w 75"/>
                <a:gd name="T39" fmla="*/ 1055 h 1850"/>
                <a:gd name="T40" fmla="*/ 0 w 75"/>
                <a:gd name="T41" fmla="*/ 788 h 1850"/>
                <a:gd name="T42" fmla="*/ 75 w 75"/>
                <a:gd name="T43" fmla="*/ 788 h 1850"/>
                <a:gd name="T44" fmla="*/ 75 w 75"/>
                <a:gd name="T45" fmla="*/ 795 h 1850"/>
                <a:gd name="T46" fmla="*/ 0 w 75"/>
                <a:gd name="T47" fmla="*/ 795 h 1850"/>
                <a:gd name="T48" fmla="*/ 0 w 75"/>
                <a:gd name="T49" fmla="*/ 788 h 1850"/>
                <a:gd name="T50" fmla="*/ 0 w 75"/>
                <a:gd name="T51" fmla="*/ 528 h 1850"/>
                <a:gd name="T52" fmla="*/ 75 w 75"/>
                <a:gd name="T53" fmla="*/ 528 h 1850"/>
                <a:gd name="T54" fmla="*/ 75 w 75"/>
                <a:gd name="T55" fmla="*/ 534 h 1850"/>
                <a:gd name="T56" fmla="*/ 0 w 75"/>
                <a:gd name="T57" fmla="*/ 534 h 1850"/>
                <a:gd name="T58" fmla="*/ 0 w 75"/>
                <a:gd name="T59" fmla="*/ 528 h 1850"/>
                <a:gd name="T60" fmla="*/ 0 w 75"/>
                <a:gd name="T61" fmla="*/ 261 h 1850"/>
                <a:gd name="T62" fmla="*/ 75 w 75"/>
                <a:gd name="T63" fmla="*/ 261 h 1850"/>
                <a:gd name="T64" fmla="*/ 75 w 75"/>
                <a:gd name="T65" fmla="*/ 267 h 1850"/>
                <a:gd name="T66" fmla="*/ 0 w 75"/>
                <a:gd name="T67" fmla="*/ 267 h 1850"/>
                <a:gd name="T68" fmla="*/ 0 w 75"/>
                <a:gd name="T69" fmla="*/ 261 h 1850"/>
                <a:gd name="T70" fmla="*/ 0 w 75"/>
                <a:gd name="T71" fmla="*/ 0 h 1850"/>
                <a:gd name="T72" fmla="*/ 75 w 75"/>
                <a:gd name="T73" fmla="*/ 0 h 1850"/>
                <a:gd name="T74" fmla="*/ 75 w 75"/>
                <a:gd name="T75" fmla="*/ 7 h 1850"/>
                <a:gd name="T76" fmla="*/ 0 w 75"/>
                <a:gd name="T77" fmla="*/ 7 h 1850"/>
                <a:gd name="T78" fmla="*/ 0 w 75"/>
                <a:gd name="T79" fmla="*/ 0 h 18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5"/>
                <a:gd name="T121" fmla="*/ 0 h 1850"/>
                <a:gd name="T122" fmla="*/ 75 w 75"/>
                <a:gd name="T123" fmla="*/ 1850 h 18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5" h="1850">
                  <a:moveTo>
                    <a:pt x="0" y="1843"/>
                  </a:moveTo>
                  <a:lnTo>
                    <a:pt x="75" y="1843"/>
                  </a:lnTo>
                  <a:lnTo>
                    <a:pt x="75" y="1850"/>
                  </a:lnTo>
                  <a:lnTo>
                    <a:pt x="0" y="1850"/>
                  </a:lnTo>
                  <a:lnTo>
                    <a:pt x="0" y="1843"/>
                  </a:lnTo>
                  <a:close/>
                  <a:moveTo>
                    <a:pt x="0" y="1583"/>
                  </a:moveTo>
                  <a:lnTo>
                    <a:pt x="75" y="1583"/>
                  </a:lnTo>
                  <a:lnTo>
                    <a:pt x="75" y="1589"/>
                  </a:lnTo>
                  <a:lnTo>
                    <a:pt x="0" y="1589"/>
                  </a:lnTo>
                  <a:lnTo>
                    <a:pt x="0" y="1583"/>
                  </a:lnTo>
                  <a:close/>
                  <a:moveTo>
                    <a:pt x="0" y="1316"/>
                  </a:moveTo>
                  <a:lnTo>
                    <a:pt x="75" y="1316"/>
                  </a:lnTo>
                  <a:lnTo>
                    <a:pt x="75" y="1322"/>
                  </a:lnTo>
                  <a:lnTo>
                    <a:pt x="0" y="1322"/>
                  </a:lnTo>
                  <a:lnTo>
                    <a:pt x="0" y="1316"/>
                  </a:lnTo>
                  <a:close/>
                  <a:moveTo>
                    <a:pt x="0" y="1055"/>
                  </a:moveTo>
                  <a:lnTo>
                    <a:pt x="75" y="1055"/>
                  </a:lnTo>
                  <a:lnTo>
                    <a:pt x="75" y="1062"/>
                  </a:lnTo>
                  <a:lnTo>
                    <a:pt x="0" y="1062"/>
                  </a:lnTo>
                  <a:lnTo>
                    <a:pt x="0" y="1055"/>
                  </a:lnTo>
                  <a:close/>
                  <a:moveTo>
                    <a:pt x="0" y="788"/>
                  </a:moveTo>
                  <a:lnTo>
                    <a:pt x="75" y="788"/>
                  </a:lnTo>
                  <a:lnTo>
                    <a:pt x="75" y="795"/>
                  </a:lnTo>
                  <a:lnTo>
                    <a:pt x="0" y="795"/>
                  </a:lnTo>
                  <a:lnTo>
                    <a:pt x="0" y="788"/>
                  </a:lnTo>
                  <a:close/>
                  <a:moveTo>
                    <a:pt x="0" y="528"/>
                  </a:moveTo>
                  <a:lnTo>
                    <a:pt x="75" y="528"/>
                  </a:lnTo>
                  <a:lnTo>
                    <a:pt x="75" y="534"/>
                  </a:lnTo>
                  <a:lnTo>
                    <a:pt x="0" y="534"/>
                  </a:lnTo>
                  <a:lnTo>
                    <a:pt x="0" y="528"/>
                  </a:lnTo>
                  <a:close/>
                  <a:moveTo>
                    <a:pt x="0" y="261"/>
                  </a:moveTo>
                  <a:lnTo>
                    <a:pt x="75" y="261"/>
                  </a:lnTo>
                  <a:lnTo>
                    <a:pt x="75" y="267"/>
                  </a:lnTo>
                  <a:lnTo>
                    <a:pt x="0" y="267"/>
                  </a:lnTo>
                  <a:lnTo>
                    <a:pt x="0" y="261"/>
                  </a:lnTo>
                  <a:close/>
                  <a:moveTo>
                    <a:pt x="0" y="0"/>
                  </a:moveTo>
                  <a:lnTo>
                    <a:pt x="75" y="0"/>
                  </a:lnTo>
                  <a:lnTo>
                    <a:pt x="75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686"/>
            </a:solidFill>
            <a:ln w="8" cap="flat">
              <a:solidFill>
                <a:srgbClr val="86868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2" name="Rectangle 17"/>
            <p:cNvSpPr>
              <a:spLocks noChangeArrowheads="1"/>
            </p:cNvSpPr>
            <p:nvPr/>
          </p:nvSpPr>
          <p:spPr bwMode="auto">
            <a:xfrm>
              <a:off x="1298" y="3231"/>
              <a:ext cx="3927" cy="7"/>
            </a:xfrm>
            <a:prstGeom prst="rect">
              <a:avLst/>
            </a:prstGeom>
            <a:solidFill>
              <a:srgbClr val="868686"/>
            </a:solidFill>
            <a:ln w="8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43" name="Freeform 18"/>
            <p:cNvSpPr>
              <a:spLocks noEditPoints="1"/>
            </p:cNvSpPr>
            <p:nvPr/>
          </p:nvSpPr>
          <p:spPr bwMode="auto">
            <a:xfrm>
              <a:off x="1293" y="3203"/>
              <a:ext cx="3936" cy="57"/>
            </a:xfrm>
            <a:custGeom>
              <a:avLst/>
              <a:gdLst>
                <a:gd name="T0" fmla="*/ 9 w 3936"/>
                <a:gd name="T1" fmla="*/ 57 h 57"/>
                <a:gd name="T2" fmla="*/ 0 w 3936"/>
                <a:gd name="T3" fmla="*/ 0 h 57"/>
                <a:gd name="T4" fmla="*/ 258 w 3936"/>
                <a:gd name="T5" fmla="*/ 0 h 57"/>
                <a:gd name="T6" fmla="*/ 250 w 3936"/>
                <a:gd name="T7" fmla="*/ 57 h 57"/>
                <a:gd name="T8" fmla="*/ 258 w 3936"/>
                <a:gd name="T9" fmla="*/ 0 h 57"/>
                <a:gd name="T10" fmla="*/ 500 w 3936"/>
                <a:gd name="T11" fmla="*/ 57 h 57"/>
                <a:gd name="T12" fmla="*/ 491 w 3936"/>
                <a:gd name="T13" fmla="*/ 0 h 57"/>
                <a:gd name="T14" fmla="*/ 749 w 3936"/>
                <a:gd name="T15" fmla="*/ 0 h 57"/>
                <a:gd name="T16" fmla="*/ 741 w 3936"/>
                <a:gd name="T17" fmla="*/ 57 h 57"/>
                <a:gd name="T18" fmla="*/ 749 w 3936"/>
                <a:gd name="T19" fmla="*/ 0 h 57"/>
                <a:gd name="T20" fmla="*/ 991 w 3936"/>
                <a:gd name="T21" fmla="*/ 57 h 57"/>
                <a:gd name="T22" fmla="*/ 982 w 3936"/>
                <a:gd name="T23" fmla="*/ 0 h 57"/>
                <a:gd name="T24" fmla="*/ 1240 w 3936"/>
                <a:gd name="T25" fmla="*/ 0 h 57"/>
                <a:gd name="T26" fmla="*/ 1232 w 3936"/>
                <a:gd name="T27" fmla="*/ 57 h 57"/>
                <a:gd name="T28" fmla="*/ 1240 w 3936"/>
                <a:gd name="T29" fmla="*/ 0 h 57"/>
                <a:gd name="T30" fmla="*/ 1482 w 3936"/>
                <a:gd name="T31" fmla="*/ 57 h 57"/>
                <a:gd name="T32" fmla="*/ 1473 w 3936"/>
                <a:gd name="T33" fmla="*/ 0 h 57"/>
                <a:gd name="T34" fmla="*/ 1731 w 3936"/>
                <a:gd name="T35" fmla="*/ 0 h 57"/>
                <a:gd name="T36" fmla="*/ 1723 w 3936"/>
                <a:gd name="T37" fmla="*/ 57 h 57"/>
                <a:gd name="T38" fmla="*/ 1731 w 3936"/>
                <a:gd name="T39" fmla="*/ 0 h 57"/>
                <a:gd name="T40" fmla="*/ 1972 w 3936"/>
                <a:gd name="T41" fmla="*/ 57 h 57"/>
                <a:gd name="T42" fmla="*/ 1964 w 3936"/>
                <a:gd name="T43" fmla="*/ 0 h 57"/>
                <a:gd name="T44" fmla="*/ 2214 w 3936"/>
                <a:gd name="T45" fmla="*/ 0 h 57"/>
                <a:gd name="T46" fmla="*/ 2205 w 3936"/>
                <a:gd name="T47" fmla="*/ 57 h 57"/>
                <a:gd name="T48" fmla="*/ 2214 w 3936"/>
                <a:gd name="T49" fmla="*/ 0 h 57"/>
                <a:gd name="T50" fmla="*/ 2463 w 3936"/>
                <a:gd name="T51" fmla="*/ 57 h 57"/>
                <a:gd name="T52" fmla="*/ 2455 w 3936"/>
                <a:gd name="T53" fmla="*/ 0 h 57"/>
                <a:gd name="T54" fmla="*/ 2705 w 3936"/>
                <a:gd name="T55" fmla="*/ 0 h 57"/>
                <a:gd name="T56" fmla="*/ 2696 w 3936"/>
                <a:gd name="T57" fmla="*/ 57 h 57"/>
                <a:gd name="T58" fmla="*/ 2705 w 3936"/>
                <a:gd name="T59" fmla="*/ 0 h 57"/>
                <a:gd name="T60" fmla="*/ 2954 w 3936"/>
                <a:gd name="T61" fmla="*/ 57 h 57"/>
                <a:gd name="T62" fmla="*/ 2946 w 3936"/>
                <a:gd name="T63" fmla="*/ 0 h 57"/>
                <a:gd name="T64" fmla="*/ 3196 w 3936"/>
                <a:gd name="T65" fmla="*/ 0 h 57"/>
                <a:gd name="T66" fmla="*/ 3187 w 3936"/>
                <a:gd name="T67" fmla="*/ 57 h 57"/>
                <a:gd name="T68" fmla="*/ 3196 w 3936"/>
                <a:gd name="T69" fmla="*/ 0 h 57"/>
                <a:gd name="T70" fmla="*/ 3445 w 3936"/>
                <a:gd name="T71" fmla="*/ 57 h 57"/>
                <a:gd name="T72" fmla="*/ 3437 w 3936"/>
                <a:gd name="T73" fmla="*/ 0 h 57"/>
                <a:gd name="T74" fmla="*/ 3687 w 3936"/>
                <a:gd name="T75" fmla="*/ 0 h 57"/>
                <a:gd name="T76" fmla="*/ 3678 w 3936"/>
                <a:gd name="T77" fmla="*/ 57 h 57"/>
                <a:gd name="T78" fmla="*/ 3687 w 3936"/>
                <a:gd name="T79" fmla="*/ 0 h 57"/>
                <a:gd name="T80" fmla="*/ 3936 w 3936"/>
                <a:gd name="T81" fmla="*/ 57 h 57"/>
                <a:gd name="T82" fmla="*/ 3928 w 3936"/>
                <a:gd name="T83" fmla="*/ 0 h 5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36"/>
                <a:gd name="T127" fmla="*/ 0 h 57"/>
                <a:gd name="T128" fmla="*/ 3936 w 3936"/>
                <a:gd name="T129" fmla="*/ 57 h 5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36" h="57">
                  <a:moveTo>
                    <a:pt x="9" y="0"/>
                  </a:moveTo>
                  <a:lnTo>
                    <a:pt x="9" y="57"/>
                  </a:lnTo>
                  <a:lnTo>
                    <a:pt x="0" y="57"/>
                  </a:lnTo>
                  <a:lnTo>
                    <a:pt x="0" y="0"/>
                  </a:lnTo>
                  <a:lnTo>
                    <a:pt x="9" y="0"/>
                  </a:lnTo>
                  <a:close/>
                  <a:moveTo>
                    <a:pt x="258" y="0"/>
                  </a:moveTo>
                  <a:lnTo>
                    <a:pt x="258" y="57"/>
                  </a:lnTo>
                  <a:lnTo>
                    <a:pt x="250" y="57"/>
                  </a:lnTo>
                  <a:lnTo>
                    <a:pt x="250" y="0"/>
                  </a:lnTo>
                  <a:lnTo>
                    <a:pt x="258" y="0"/>
                  </a:lnTo>
                  <a:close/>
                  <a:moveTo>
                    <a:pt x="500" y="0"/>
                  </a:moveTo>
                  <a:lnTo>
                    <a:pt x="500" y="57"/>
                  </a:lnTo>
                  <a:lnTo>
                    <a:pt x="491" y="57"/>
                  </a:lnTo>
                  <a:lnTo>
                    <a:pt x="491" y="0"/>
                  </a:lnTo>
                  <a:lnTo>
                    <a:pt x="500" y="0"/>
                  </a:lnTo>
                  <a:close/>
                  <a:moveTo>
                    <a:pt x="749" y="0"/>
                  </a:moveTo>
                  <a:lnTo>
                    <a:pt x="749" y="57"/>
                  </a:lnTo>
                  <a:lnTo>
                    <a:pt x="741" y="57"/>
                  </a:lnTo>
                  <a:lnTo>
                    <a:pt x="741" y="0"/>
                  </a:lnTo>
                  <a:lnTo>
                    <a:pt x="749" y="0"/>
                  </a:lnTo>
                  <a:close/>
                  <a:moveTo>
                    <a:pt x="991" y="0"/>
                  </a:moveTo>
                  <a:lnTo>
                    <a:pt x="991" y="57"/>
                  </a:lnTo>
                  <a:lnTo>
                    <a:pt x="982" y="57"/>
                  </a:lnTo>
                  <a:lnTo>
                    <a:pt x="982" y="0"/>
                  </a:lnTo>
                  <a:lnTo>
                    <a:pt x="991" y="0"/>
                  </a:lnTo>
                  <a:close/>
                  <a:moveTo>
                    <a:pt x="1240" y="0"/>
                  </a:moveTo>
                  <a:lnTo>
                    <a:pt x="1240" y="57"/>
                  </a:lnTo>
                  <a:lnTo>
                    <a:pt x="1232" y="57"/>
                  </a:lnTo>
                  <a:lnTo>
                    <a:pt x="1232" y="0"/>
                  </a:lnTo>
                  <a:lnTo>
                    <a:pt x="1240" y="0"/>
                  </a:lnTo>
                  <a:close/>
                  <a:moveTo>
                    <a:pt x="1482" y="0"/>
                  </a:moveTo>
                  <a:lnTo>
                    <a:pt x="1482" y="57"/>
                  </a:lnTo>
                  <a:lnTo>
                    <a:pt x="1473" y="57"/>
                  </a:lnTo>
                  <a:lnTo>
                    <a:pt x="1473" y="0"/>
                  </a:lnTo>
                  <a:lnTo>
                    <a:pt x="1482" y="0"/>
                  </a:lnTo>
                  <a:close/>
                  <a:moveTo>
                    <a:pt x="1731" y="0"/>
                  </a:moveTo>
                  <a:lnTo>
                    <a:pt x="1731" y="57"/>
                  </a:lnTo>
                  <a:lnTo>
                    <a:pt x="1723" y="57"/>
                  </a:lnTo>
                  <a:lnTo>
                    <a:pt x="1723" y="0"/>
                  </a:lnTo>
                  <a:lnTo>
                    <a:pt x="1731" y="0"/>
                  </a:lnTo>
                  <a:close/>
                  <a:moveTo>
                    <a:pt x="1972" y="0"/>
                  </a:moveTo>
                  <a:lnTo>
                    <a:pt x="1972" y="57"/>
                  </a:lnTo>
                  <a:lnTo>
                    <a:pt x="1964" y="57"/>
                  </a:lnTo>
                  <a:lnTo>
                    <a:pt x="1964" y="0"/>
                  </a:lnTo>
                  <a:lnTo>
                    <a:pt x="1972" y="0"/>
                  </a:lnTo>
                  <a:close/>
                  <a:moveTo>
                    <a:pt x="2214" y="0"/>
                  </a:moveTo>
                  <a:lnTo>
                    <a:pt x="2214" y="57"/>
                  </a:lnTo>
                  <a:lnTo>
                    <a:pt x="2205" y="57"/>
                  </a:lnTo>
                  <a:lnTo>
                    <a:pt x="2205" y="0"/>
                  </a:lnTo>
                  <a:lnTo>
                    <a:pt x="2214" y="0"/>
                  </a:lnTo>
                  <a:close/>
                  <a:moveTo>
                    <a:pt x="2463" y="0"/>
                  </a:moveTo>
                  <a:lnTo>
                    <a:pt x="2463" y="57"/>
                  </a:lnTo>
                  <a:lnTo>
                    <a:pt x="2455" y="57"/>
                  </a:lnTo>
                  <a:lnTo>
                    <a:pt x="2455" y="0"/>
                  </a:lnTo>
                  <a:lnTo>
                    <a:pt x="2463" y="0"/>
                  </a:lnTo>
                  <a:close/>
                  <a:moveTo>
                    <a:pt x="2705" y="0"/>
                  </a:moveTo>
                  <a:lnTo>
                    <a:pt x="2705" y="57"/>
                  </a:lnTo>
                  <a:lnTo>
                    <a:pt x="2696" y="57"/>
                  </a:lnTo>
                  <a:lnTo>
                    <a:pt x="2696" y="0"/>
                  </a:lnTo>
                  <a:lnTo>
                    <a:pt x="2705" y="0"/>
                  </a:lnTo>
                  <a:close/>
                  <a:moveTo>
                    <a:pt x="2954" y="0"/>
                  </a:moveTo>
                  <a:lnTo>
                    <a:pt x="2954" y="57"/>
                  </a:lnTo>
                  <a:lnTo>
                    <a:pt x="2946" y="57"/>
                  </a:lnTo>
                  <a:lnTo>
                    <a:pt x="2946" y="0"/>
                  </a:lnTo>
                  <a:lnTo>
                    <a:pt x="2954" y="0"/>
                  </a:lnTo>
                  <a:close/>
                  <a:moveTo>
                    <a:pt x="3196" y="0"/>
                  </a:moveTo>
                  <a:lnTo>
                    <a:pt x="3196" y="57"/>
                  </a:lnTo>
                  <a:lnTo>
                    <a:pt x="3187" y="57"/>
                  </a:lnTo>
                  <a:lnTo>
                    <a:pt x="3187" y="0"/>
                  </a:lnTo>
                  <a:lnTo>
                    <a:pt x="3196" y="0"/>
                  </a:lnTo>
                  <a:close/>
                  <a:moveTo>
                    <a:pt x="3445" y="0"/>
                  </a:moveTo>
                  <a:lnTo>
                    <a:pt x="3445" y="57"/>
                  </a:lnTo>
                  <a:lnTo>
                    <a:pt x="3437" y="57"/>
                  </a:lnTo>
                  <a:lnTo>
                    <a:pt x="3437" y="0"/>
                  </a:lnTo>
                  <a:lnTo>
                    <a:pt x="3445" y="0"/>
                  </a:lnTo>
                  <a:close/>
                  <a:moveTo>
                    <a:pt x="3687" y="0"/>
                  </a:moveTo>
                  <a:lnTo>
                    <a:pt x="3687" y="57"/>
                  </a:lnTo>
                  <a:lnTo>
                    <a:pt x="3678" y="57"/>
                  </a:lnTo>
                  <a:lnTo>
                    <a:pt x="3678" y="0"/>
                  </a:lnTo>
                  <a:lnTo>
                    <a:pt x="3687" y="0"/>
                  </a:lnTo>
                  <a:close/>
                  <a:moveTo>
                    <a:pt x="3936" y="0"/>
                  </a:moveTo>
                  <a:lnTo>
                    <a:pt x="3936" y="57"/>
                  </a:lnTo>
                  <a:lnTo>
                    <a:pt x="3928" y="57"/>
                  </a:lnTo>
                  <a:lnTo>
                    <a:pt x="3928" y="0"/>
                  </a:lnTo>
                  <a:lnTo>
                    <a:pt x="3936" y="0"/>
                  </a:lnTo>
                  <a:close/>
                </a:path>
              </a:pathLst>
            </a:custGeom>
            <a:solidFill>
              <a:srgbClr val="868686"/>
            </a:solidFill>
            <a:ln w="8" cap="flat">
              <a:solidFill>
                <a:srgbClr val="86868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4" name="Freeform 19"/>
            <p:cNvSpPr>
              <a:spLocks/>
            </p:cNvSpPr>
            <p:nvPr/>
          </p:nvSpPr>
          <p:spPr bwMode="auto">
            <a:xfrm>
              <a:off x="1401" y="1566"/>
              <a:ext cx="3712" cy="592"/>
            </a:xfrm>
            <a:custGeom>
              <a:avLst/>
              <a:gdLst>
                <a:gd name="T0" fmla="*/ 11 w 7138"/>
                <a:gd name="T1" fmla="*/ 572 h 1491"/>
                <a:gd name="T2" fmla="*/ 261 w 7138"/>
                <a:gd name="T3" fmla="*/ 528 h 1491"/>
                <a:gd name="T4" fmla="*/ 503 w 7138"/>
                <a:gd name="T5" fmla="*/ 502 h 1491"/>
                <a:gd name="T6" fmla="*/ 752 w 7138"/>
                <a:gd name="T7" fmla="*/ 464 h 1491"/>
                <a:gd name="T8" fmla="*/ 754 w 7138"/>
                <a:gd name="T9" fmla="*/ 464 h 1491"/>
                <a:gd name="T10" fmla="*/ 995 w 7138"/>
                <a:gd name="T11" fmla="*/ 464 h 1491"/>
                <a:gd name="T12" fmla="*/ 1245 w 7138"/>
                <a:gd name="T13" fmla="*/ 457 h 1491"/>
                <a:gd name="T14" fmla="*/ 1242 w 7138"/>
                <a:gd name="T15" fmla="*/ 458 h 1491"/>
                <a:gd name="T16" fmla="*/ 1483 w 7138"/>
                <a:gd name="T17" fmla="*/ 407 h 1491"/>
                <a:gd name="T18" fmla="*/ 1486 w 7138"/>
                <a:gd name="T19" fmla="*/ 407 h 1491"/>
                <a:gd name="T20" fmla="*/ 1735 w 7138"/>
                <a:gd name="T21" fmla="*/ 394 h 1491"/>
                <a:gd name="T22" fmla="*/ 1975 w 7138"/>
                <a:gd name="T23" fmla="*/ 356 h 1491"/>
                <a:gd name="T24" fmla="*/ 2226 w 7138"/>
                <a:gd name="T25" fmla="*/ 343 h 1491"/>
                <a:gd name="T26" fmla="*/ 2222 w 7138"/>
                <a:gd name="T27" fmla="*/ 344 h 1491"/>
                <a:gd name="T28" fmla="*/ 2463 w 7138"/>
                <a:gd name="T29" fmla="*/ 268 h 1491"/>
                <a:gd name="T30" fmla="*/ 2466 w 7138"/>
                <a:gd name="T31" fmla="*/ 267 h 1491"/>
                <a:gd name="T32" fmla="*/ 2716 w 7138"/>
                <a:gd name="T33" fmla="*/ 229 h 1491"/>
                <a:gd name="T34" fmla="*/ 2955 w 7138"/>
                <a:gd name="T35" fmla="*/ 172 h 1491"/>
                <a:gd name="T36" fmla="*/ 3203 w 7138"/>
                <a:gd name="T37" fmla="*/ 84 h 1491"/>
                <a:gd name="T38" fmla="*/ 3445 w 7138"/>
                <a:gd name="T39" fmla="*/ 1 h 1491"/>
                <a:gd name="T40" fmla="*/ 3450 w 7138"/>
                <a:gd name="T41" fmla="*/ 0 h 1491"/>
                <a:gd name="T42" fmla="*/ 3700 w 7138"/>
                <a:gd name="T43" fmla="*/ 0 h 1491"/>
                <a:gd name="T44" fmla="*/ 3712 w 7138"/>
                <a:gd name="T45" fmla="*/ 10 h 1491"/>
                <a:gd name="T46" fmla="*/ 3700 w 7138"/>
                <a:gd name="T47" fmla="*/ 19 h 1491"/>
                <a:gd name="T48" fmla="*/ 3450 w 7138"/>
                <a:gd name="T49" fmla="*/ 19 h 1491"/>
                <a:gd name="T50" fmla="*/ 3455 w 7138"/>
                <a:gd name="T51" fmla="*/ 18 h 1491"/>
                <a:gd name="T52" fmla="*/ 3214 w 7138"/>
                <a:gd name="T53" fmla="*/ 101 h 1491"/>
                <a:gd name="T54" fmla="*/ 2963 w 7138"/>
                <a:gd name="T55" fmla="*/ 190 h 1491"/>
                <a:gd name="T56" fmla="*/ 2720 w 7138"/>
                <a:gd name="T57" fmla="*/ 248 h 1491"/>
                <a:gd name="T58" fmla="*/ 2471 w 7138"/>
                <a:gd name="T59" fmla="*/ 286 h 1491"/>
                <a:gd name="T60" fmla="*/ 2473 w 7138"/>
                <a:gd name="T61" fmla="*/ 285 h 1491"/>
                <a:gd name="T62" fmla="*/ 2232 w 7138"/>
                <a:gd name="T63" fmla="*/ 362 h 1491"/>
                <a:gd name="T64" fmla="*/ 2228 w 7138"/>
                <a:gd name="T65" fmla="*/ 362 h 1491"/>
                <a:gd name="T66" fmla="*/ 1980 w 7138"/>
                <a:gd name="T67" fmla="*/ 375 h 1491"/>
                <a:gd name="T68" fmla="*/ 1737 w 7138"/>
                <a:gd name="T69" fmla="*/ 413 h 1491"/>
                <a:gd name="T70" fmla="*/ 1487 w 7138"/>
                <a:gd name="T71" fmla="*/ 426 h 1491"/>
                <a:gd name="T72" fmla="*/ 1490 w 7138"/>
                <a:gd name="T73" fmla="*/ 426 h 1491"/>
                <a:gd name="T74" fmla="*/ 1249 w 7138"/>
                <a:gd name="T75" fmla="*/ 476 h 1491"/>
                <a:gd name="T76" fmla="*/ 1245 w 7138"/>
                <a:gd name="T77" fmla="*/ 476 h 1491"/>
                <a:gd name="T78" fmla="*/ 995 w 7138"/>
                <a:gd name="T79" fmla="*/ 483 h 1491"/>
                <a:gd name="T80" fmla="*/ 754 w 7138"/>
                <a:gd name="T81" fmla="*/ 483 h 1491"/>
                <a:gd name="T82" fmla="*/ 757 w 7138"/>
                <a:gd name="T83" fmla="*/ 483 h 1491"/>
                <a:gd name="T84" fmla="*/ 507 w 7138"/>
                <a:gd name="T85" fmla="*/ 521 h 1491"/>
                <a:gd name="T86" fmla="*/ 266 w 7138"/>
                <a:gd name="T87" fmla="*/ 546 h 1491"/>
                <a:gd name="T88" fmla="*/ 17 w 7138"/>
                <a:gd name="T89" fmla="*/ 591 h 1491"/>
                <a:gd name="T90" fmla="*/ 2 w 7138"/>
                <a:gd name="T91" fmla="*/ 584 h 1491"/>
                <a:gd name="T92" fmla="*/ 11 w 7138"/>
                <a:gd name="T93" fmla="*/ 572 h 149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138"/>
                <a:gd name="T142" fmla="*/ 0 h 1491"/>
                <a:gd name="T143" fmla="*/ 7138 w 7138"/>
                <a:gd name="T144" fmla="*/ 1491 h 149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138" h="1491">
                  <a:moveTo>
                    <a:pt x="21" y="1441"/>
                  </a:moveTo>
                  <a:lnTo>
                    <a:pt x="501" y="1329"/>
                  </a:lnTo>
                  <a:lnTo>
                    <a:pt x="967" y="1265"/>
                  </a:lnTo>
                  <a:lnTo>
                    <a:pt x="1446" y="1169"/>
                  </a:lnTo>
                  <a:cubicBezTo>
                    <a:pt x="1447" y="1169"/>
                    <a:pt x="1449" y="1168"/>
                    <a:pt x="1450" y="1168"/>
                  </a:cubicBezTo>
                  <a:lnTo>
                    <a:pt x="1914" y="1168"/>
                  </a:lnTo>
                  <a:lnTo>
                    <a:pt x="2394" y="1152"/>
                  </a:lnTo>
                  <a:lnTo>
                    <a:pt x="2388" y="1153"/>
                  </a:lnTo>
                  <a:lnTo>
                    <a:pt x="2852" y="1025"/>
                  </a:lnTo>
                  <a:cubicBezTo>
                    <a:pt x="2854" y="1025"/>
                    <a:pt x="2855" y="1025"/>
                    <a:pt x="2857" y="1025"/>
                  </a:cubicBezTo>
                  <a:lnTo>
                    <a:pt x="3337" y="993"/>
                  </a:lnTo>
                  <a:lnTo>
                    <a:pt x="3798" y="897"/>
                  </a:lnTo>
                  <a:lnTo>
                    <a:pt x="4281" y="865"/>
                  </a:lnTo>
                  <a:lnTo>
                    <a:pt x="4273" y="866"/>
                  </a:lnTo>
                  <a:lnTo>
                    <a:pt x="4737" y="674"/>
                  </a:lnTo>
                  <a:cubicBezTo>
                    <a:pt x="4739" y="674"/>
                    <a:pt x="4740" y="673"/>
                    <a:pt x="4742" y="673"/>
                  </a:cubicBezTo>
                  <a:lnTo>
                    <a:pt x="5222" y="577"/>
                  </a:lnTo>
                  <a:lnTo>
                    <a:pt x="5683" y="434"/>
                  </a:lnTo>
                  <a:lnTo>
                    <a:pt x="6160" y="211"/>
                  </a:lnTo>
                  <a:lnTo>
                    <a:pt x="6625" y="3"/>
                  </a:lnTo>
                  <a:cubicBezTo>
                    <a:pt x="6628" y="1"/>
                    <a:pt x="6631" y="0"/>
                    <a:pt x="6634" y="0"/>
                  </a:cubicBezTo>
                  <a:lnTo>
                    <a:pt x="7114" y="0"/>
                  </a:lnTo>
                  <a:cubicBezTo>
                    <a:pt x="7128" y="0"/>
                    <a:pt x="7138" y="11"/>
                    <a:pt x="7138" y="24"/>
                  </a:cubicBezTo>
                  <a:cubicBezTo>
                    <a:pt x="7138" y="38"/>
                    <a:pt x="7128" y="48"/>
                    <a:pt x="7114" y="48"/>
                  </a:cubicBezTo>
                  <a:lnTo>
                    <a:pt x="6634" y="48"/>
                  </a:lnTo>
                  <a:lnTo>
                    <a:pt x="6644" y="46"/>
                  </a:lnTo>
                  <a:lnTo>
                    <a:pt x="6181" y="254"/>
                  </a:lnTo>
                  <a:lnTo>
                    <a:pt x="5698" y="479"/>
                  </a:lnTo>
                  <a:lnTo>
                    <a:pt x="5231" y="624"/>
                  </a:lnTo>
                  <a:lnTo>
                    <a:pt x="4751" y="720"/>
                  </a:lnTo>
                  <a:lnTo>
                    <a:pt x="4756" y="719"/>
                  </a:lnTo>
                  <a:lnTo>
                    <a:pt x="4292" y="911"/>
                  </a:lnTo>
                  <a:cubicBezTo>
                    <a:pt x="4289" y="912"/>
                    <a:pt x="4287" y="912"/>
                    <a:pt x="4284" y="912"/>
                  </a:cubicBezTo>
                  <a:lnTo>
                    <a:pt x="3807" y="944"/>
                  </a:lnTo>
                  <a:lnTo>
                    <a:pt x="3340" y="1040"/>
                  </a:lnTo>
                  <a:lnTo>
                    <a:pt x="2860" y="1072"/>
                  </a:lnTo>
                  <a:lnTo>
                    <a:pt x="2865" y="1072"/>
                  </a:lnTo>
                  <a:lnTo>
                    <a:pt x="2401" y="1200"/>
                  </a:lnTo>
                  <a:cubicBezTo>
                    <a:pt x="2399" y="1200"/>
                    <a:pt x="2397" y="1200"/>
                    <a:pt x="2395" y="1200"/>
                  </a:cubicBezTo>
                  <a:lnTo>
                    <a:pt x="1914" y="1216"/>
                  </a:lnTo>
                  <a:lnTo>
                    <a:pt x="1450" y="1216"/>
                  </a:lnTo>
                  <a:lnTo>
                    <a:pt x="1455" y="1216"/>
                  </a:lnTo>
                  <a:lnTo>
                    <a:pt x="974" y="1312"/>
                  </a:lnTo>
                  <a:lnTo>
                    <a:pt x="512" y="1376"/>
                  </a:lnTo>
                  <a:lnTo>
                    <a:pt x="32" y="1488"/>
                  </a:lnTo>
                  <a:cubicBezTo>
                    <a:pt x="19" y="1491"/>
                    <a:pt x="6" y="1483"/>
                    <a:pt x="3" y="1470"/>
                  </a:cubicBezTo>
                  <a:cubicBezTo>
                    <a:pt x="0" y="1457"/>
                    <a:pt x="8" y="1444"/>
                    <a:pt x="21" y="1441"/>
                  </a:cubicBez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5" name="Freeform 20"/>
            <p:cNvSpPr>
              <a:spLocks/>
            </p:cNvSpPr>
            <p:nvPr/>
          </p:nvSpPr>
          <p:spPr bwMode="auto">
            <a:xfrm>
              <a:off x="1381" y="2120"/>
              <a:ext cx="78" cy="60"/>
            </a:xfrm>
            <a:custGeom>
              <a:avLst/>
              <a:gdLst>
                <a:gd name="T0" fmla="*/ 39 w 78"/>
                <a:gd name="T1" fmla="*/ 60 h 60"/>
                <a:gd name="T2" fmla="*/ 0 w 78"/>
                <a:gd name="T3" fmla="*/ 30 h 60"/>
                <a:gd name="T4" fmla="*/ 39 w 78"/>
                <a:gd name="T5" fmla="*/ 0 h 60"/>
                <a:gd name="T6" fmla="*/ 78 w 78"/>
                <a:gd name="T7" fmla="*/ 30 h 60"/>
                <a:gd name="T8" fmla="*/ 39 w 78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60"/>
                <a:gd name="T17" fmla="*/ 78 w 78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60">
                  <a:moveTo>
                    <a:pt x="39" y="60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60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6" name="Freeform 21"/>
            <p:cNvSpPr>
              <a:spLocks noEditPoints="1"/>
            </p:cNvSpPr>
            <p:nvPr/>
          </p:nvSpPr>
          <p:spPr bwMode="auto">
            <a:xfrm>
              <a:off x="1377" y="2117"/>
              <a:ext cx="86" cy="66"/>
            </a:xfrm>
            <a:custGeom>
              <a:avLst/>
              <a:gdLst>
                <a:gd name="T0" fmla="*/ 46 w 166"/>
                <a:gd name="T1" fmla="*/ 65 h 166"/>
                <a:gd name="T2" fmla="*/ 40 w 166"/>
                <a:gd name="T3" fmla="*/ 65 h 166"/>
                <a:gd name="T4" fmla="*/ 2 w 166"/>
                <a:gd name="T5" fmla="*/ 35 h 166"/>
                <a:gd name="T6" fmla="*/ 2 w 166"/>
                <a:gd name="T7" fmla="*/ 31 h 166"/>
                <a:gd name="T8" fmla="*/ 40 w 166"/>
                <a:gd name="T9" fmla="*/ 1 h 166"/>
                <a:gd name="T10" fmla="*/ 46 w 166"/>
                <a:gd name="T11" fmla="*/ 1 h 166"/>
                <a:gd name="T12" fmla="*/ 84 w 166"/>
                <a:gd name="T13" fmla="*/ 31 h 166"/>
                <a:gd name="T14" fmla="*/ 84 w 166"/>
                <a:gd name="T15" fmla="*/ 35 h 166"/>
                <a:gd name="T16" fmla="*/ 46 w 166"/>
                <a:gd name="T17" fmla="*/ 65 h 166"/>
                <a:gd name="T18" fmla="*/ 79 w 166"/>
                <a:gd name="T19" fmla="*/ 31 h 166"/>
                <a:gd name="T20" fmla="*/ 79 w 166"/>
                <a:gd name="T21" fmla="*/ 35 h 166"/>
                <a:gd name="T22" fmla="*/ 40 w 166"/>
                <a:gd name="T23" fmla="*/ 6 h 166"/>
                <a:gd name="T24" fmla="*/ 46 w 166"/>
                <a:gd name="T25" fmla="*/ 6 h 166"/>
                <a:gd name="T26" fmla="*/ 7 w 166"/>
                <a:gd name="T27" fmla="*/ 35 h 166"/>
                <a:gd name="T28" fmla="*/ 7 w 166"/>
                <a:gd name="T29" fmla="*/ 31 h 166"/>
                <a:gd name="T30" fmla="*/ 46 w 166"/>
                <a:gd name="T31" fmla="*/ 60 h 166"/>
                <a:gd name="T32" fmla="*/ 40 w 166"/>
                <a:gd name="T33" fmla="*/ 60 h 166"/>
                <a:gd name="T34" fmla="*/ 79 w 166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6"/>
                <a:gd name="T56" fmla="*/ 166 w 166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6">
                  <a:moveTo>
                    <a:pt x="89" y="163"/>
                  </a:moveTo>
                  <a:cubicBezTo>
                    <a:pt x="86" y="166"/>
                    <a:pt x="80" y="166"/>
                    <a:pt x="77" y="163"/>
                  </a:cubicBezTo>
                  <a:lnTo>
                    <a:pt x="3" y="89"/>
                  </a:lnTo>
                  <a:cubicBezTo>
                    <a:pt x="0" y="85"/>
                    <a:pt x="0" y="80"/>
                    <a:pt x="3" y="77"/>
                  </a:cubicBezTo>
                  <a:lnTo>
                    <a:pt x="77" y="3"/>
                  </a:lnTo>
                  <a:cubicBezTo>
                    <a:pt x="80" y="0"/>
                    <a:pt x="86" y="0"/>
                    <a:pt x="89" y="3"/>
                  </a:cubicBezTo>
                  <a:lnTo>
                    <a:pt x="163" y="77"/>
                  </a:lnTo>
                  <a:cubicBezTo>
                    <a:pt x="166" y="80"/>
                    <a:pt x="166" y="85"/>
                    <a:pt x="163" y="89"/>
                  </a:cubicBezTo>
                  <a:lnTo>
                    <a:pt x="89" y="163"/>
                  </a:lnTo>
                  <a:close/>
                  <a:moveTo>
                    <a:pt x="152" y="77"/>
                  </a:moveTo>
                  <a:lnTo>
                    <a:pt x="152" y="89"/>
                  </a:lnTo>
                  <a:lnTo>
                    <a:pt x="77" y="14"/>
                  </a:lnTo>
                  <a:lnTo>
                    <a:pt x="89" y="14"/>
                  </a:lnTo>
                  <a:lnTo>
                    <a:pt x="14" y="89"/>
                  </a:lnTo>
                  <a:lnTo>
                    <a:pt x="14" y="77"/>
                  </a:lnTo>
                  <a:lnTo>
                    <a:pt x="89" y="152"/>
                  </a:lnTo>
                  <a:lnTo>
                    <a:pt x="77" y="152"/>
                  </a:lnTo>
                  <a:lnTo>
                    <a:pt x="152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7" name="Freeform 22"/>
            <p:cNvSpPr>
              <a:spLocks/>
            </p:cNvSpPr>
            <p:nvPr/>
          </p:nvSpPr>
          <p:spPr bwMode="auto">
            <a:xfrm>
              <a:off x="1626" y="2073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8" name="Freeform 23"/>
            <p:cNvSpPr>
              <a:spLocks noEditPoints="1"/>
            </p:cNvSpPr>
            <p:nvPr/>
          </p:nvSpPr>
          <p:spPr bwMode="auto">
            <a:xfrm>
              <a:off x="1622" y="2070"/>
              <a:ext cx="86" cy="65"/>
            </a:xfrm>
            <a:custGeom>
              <a:avLst/>
              <a:gdLst>
                <a:gd name="T0" fmla="*/ 46 w 166"/>
                <a:gd name="T1" fmla="*/ 64 h 166"/>
                <a:gd name="T2" fmla="*/ 40 w 166"/>
                <a:gd name="T3" fmla="*/ 64 h 166"/>
                <a:gd name="T4" fmla="*/ 2 w 166"/>
                <a:gd name="T5" fmla="*/ 35 h 166"/>
                <a:gd name="T6" fmla="*/ 2 w 166"/>
                <a:gd name="T7" fmla="*/ 30 h 166"/>
                <a:gd name="T8" fmla="*/ 40 w 166"/>
                <a:gd name="T9" fmla="*/ 1 h 166"/>
                <a:gd name="T10" fmla="*/ 46 w 166"/>
                <a:gd name="T11" fmla="*/ 1 h 166"/>
                <a:gd name="T12" fmla="*/ 84 w 166"/>
                <a:gd name="T13" fmla="*/ 30 h 166"/>
                <a:gd name="T14" fmla="*/ 84 w 166"/>
                <a:gd name="T15" fmla="*/ 35 h 166"/>
                <a:gd name="T16" fmla="*/ 46 w 166"/>
                <a:gd name="T17" fmla="*/ 64 h 166"/>
                <a:gd name="T18" fmla="*/ 79 w 166"/>
                <a:gd name="T19" fmla="*/ 30 h 166"/>
                <a:gd name="T20" fmla="*/ 79 w 166"/>
                <a:gd name="T21" fmla="*/ 35 h 166"/>
                <a:gd name="T22" fmla="*/ 40 w 166"/>
                <a:gd name="T23" fmla="*/ 5 h 166"/>
                <a:gd name="T24" fmla="*/ 46 w 166"/>
                <a:gd name="T25" fmla="*/ 5 h 166"/>
                <a:gd name="T26" fmla="*/ 7 w 166"/>
                <a:gd name="T27" fmla="*/ 35 h 166"/>
                <a:gd name="T28" fmla="*/ 7 w 166"/>
                <a:gd name="T29" fmla="*/ 30 h 166"/>
                <a:gd name="T30" fmla="*/ 46 w 166"/>
                <a:gd name="T31" fmla="*/ 60 h 166"/>
                <a:gd name="T32" fmla="*/ 40 w 166"/>
                <a:gd name="T33" fmla="*/ 60 h 166"/>
                <a:gd name="T34" fmla="*/ 79 w 166"/>
                <a:gd name="T35" fmla="*/ 30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6"/>
                <a:gd name="T56" fmla="*/ 166 w 166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6">
                  <a:moveTo>
                    <a:pt x="89" y="163"/>
                  </a:moveTo>
                  <a:cubicBezTo>
                    <a:pt x="86" y="166"/>
                    <a:pt x="81" y="166"/>
                    <a:pt x="77" y="163"/>
                  </a:cubicBezTo>
                  <a:lnTo>
                    <a:pt x="3" y="89"/>
                  </a:lnTo>
                  <a:cubicBezTo>
                    <a:pt x="0" y="86"/>
                    <a:pt x="0" y="80"/>
                    <a:pt x="3" y="77"/>
                  </a:cubicBezTo>
                  <a:lnTo>
                    <a:pt x="77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3" y="77"/>
                  </a:lnTo>
                  <a:cubicBezTo>
                    <a:pt x="166" y="80"/>
                    <a:pt x="166" y="86"/>
                    <a:pt x="163" y="89"/>
                  </a:cubicBezTo>
                  <a:lnTo>
                    <a:pt x="89" y="163"/>
                  </a:lnTo>
                  <a:close/>
                  <a:moveTo>
                    <a:pt x="152" y="77"/>
                  </a:moveTo>
                  <a:lnTo>
                    <a:pt x="152" y="89"/>
                  </a:lnTo>
                  <a:lnTo>
                    <a:pt x="77" y="14"/>
                  </a:lnTo>
                  <a:lnTo>
                    <a:pt x="89" y="14"/>
                  </a:lnTo>
                  <a:lnTo>
                    <a:pt x="14" y="89"/>
                  </a:lnTo>
                  <a:lnTo>
                    <a:pt x="14" y="77"/>
                  </a:lnTo>
                  <a:lnTo>
                    <a:pt x="89" y="152"/>
                  </a:lnTo>
                  <a:lnTo>
                    <a:pt x="77" y="152"/>
                  </a:lnTo>
                  <a:lnTo>
                    <a:pt x="152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49" name="Freeform 24"/>
            <p:cNvSpPr>
              <a:spLocks/>
            </p:cNvSpPr>
            <p:nvPr/>
          </p:nvSpPr>
          <p:spPr bwMode="auto">
            <a:xfrm>
              <a:off x="1871" y="2049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0" name="Freeform 25"/>
            <p:cNvSpPr>
              <a:spLocks noEditPoints="1"/>
            </p:cNvSpPr>
            <p:nvPr/>
          </p:nvSpPr>
          <p:spPr bwMode="auto">
            <a:xfrm>
              <a:off x="1867" y="2045"/>
              <a:ext cx="86" cy="66"/>
            </a:xfrm>
            <a:custGeom>
              <a:avLst/>
              <a:gdLst>
                <a:gd name="T0" fmla="*/ 46 w 167"/>
                <a:gd name="T1" fmla="*/ 65 h 166"/>
                <a:gd name="T2" fmla="*/ 40 w 167"/>
                <a:gd name="T3" fmla="*/ 65 h 166"/>
                <a:gd name="T4" fmla="*/ 2 w 167"/>
                <a:gd name="T5" fmla="*/ 35 h 166"/>
                <a:gd name="T6" fmla="*/ 2 w 167"/>
                <a:gd name="T7" fmla="*/ 31 h 166"/>
                <a:gd name="T8" fmla="*/ 40 w 167"/>
                <a:gd name="T9" fmla="*/ 1 h 166"/>
                <a:gd name="T10" fmla="*/ 46 w 167"/>
                <a:gd name="T11" fmla="*/ 1 h 166"/>
                <a:gd name="T12" fmla="*/ 84 w 167"/>
                <a:gd name="T13" fmla="*/ 31 h 166"/>
                <a:gd name="T14" fmla="*/ 84 w 167"/>
                <a:gd name="T15" fmla="*/ 35 h 166"/>
                <a:gd name="T16" fmla="*/ 46 w 167"/>
                <a:gd name="T17" fmla="*/ 65 h 166"/>
                <a:gd name="T18" fmla="*/ 78 w 167"/>
                <a:gd name="T19" fmla="*/ 31 h 166"/>
                <a:gd name="T20" fmla="*/ 78 w 167"/>
                <a:gd name="T21" fmla="*/ 35 h 166"/>
                <a:gd name="T22" fmla="*/ 40 w 167"/>
                <a:gd name="T23" fmla="*/ 6 h 166"/>
                <a:gd name="T24" fmla="*/ 46 w 167"/>
                <a:gd name="T25" fmla="*/ 6 h 166"/>
                <a:gd name="T26" fmla="*/ 7 w 167"/>
                <a:gd name="T27" fmla="*/ 35 h 166"/>
                <a:gd name="T28" fmla="*/ 7 w 167"/>
                <a:gd name="T29" fmla="*/ 31 h 166"/>
                <a:gd name="T30" fmla="*/ 46 w 167"/>
                <a:gd name="T31" fmla="*/ 60 h 166"/>
                <a:gd name="T32" fmla="*/ 40 w 167"/>
                <a:gd name="T33" fmla="*/ 60 h 166"/>
                <a:gd name="T34" fmla="*/ 78 w 167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6"/>
                <a:gd name="T56" fmla="*/ 167 w 167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6">
                  <a:moveTo>
                    <a:pt x="89" y="163"/>
                  </a:moveTo>
                  <a:cubicBezTo>
                    <a:pt x="86" y="166"/>
                    <a:pt x="81" y="166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7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3" y="77"/>
                  </a:lnTo>
                  <a:cubicBezTo>
                    <a:pt x="167" y="81"/>
                    <a:pt x="167" y="86"/>
                    <a:pt x="163" y="89"/>
                  </a:cubicBezTo>
                  <a:lnTo>
                    <a:pt x="89" y="163"/>
                  </a:lnTo>
                  <a:close/>
                  <a:moveTo>
                    <a:pt x="152" y="77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4" y="89"/>
                  </a:lnTo>
                  <a:lnTo>
                    <a:pt x="14" y="77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1" name="Freeform 26"/>
            <p:cNvSpPr>
              <a:spLocks/>
            </p:cNvSpPr>
            <p:nvPr/>
          </p:nvSpPr>
          <p:spPr bwMode="auto">
            <a:xfrm>
              <a:off x="2116" y="2010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2" name="Freeform 27"/>
            <p:cNvSpPr>
              <a:spLocks noEditPoints="1"/>
            </p:cNvSpPr>
            <p:nvPr/>
          </p:nvSpPr>
          <p:spPr bwMode="auto">
            <a:xfrm>
              <a:off x="2111" y="2006"/>
              <a:ext cx="87" cy="67"/>
            </a:xfrm>
            <a:custGeom>
              <a:avLst/>
              <a:gdLst>
                <a:gd name="T0" fmla="*/ 46 w 167"/>
                <a:gd name="T1" fmla="*/ 65 h 167"/>
                <a:gd name="T2" fmla="*/ 41 w 167"/>
                <a:gd name="T3" fmla="*/ 65 h 167"/>
                <a:gd name="T4" fmla="*/ 2 w 167"/>
                <a:gd name="T5" fmla="*/ 36 h 167"/>
                <a:gd name="T6" fmla="*/ 2 w 167"/>
                <a:gd name="T7" fmla="*/ 31 h 167"/>
                <a:gd name="T8" fmla="*/ 41 w 167"/>
                <a:gd name="T9" fmla="*/ 1 h 167"/>
                <a:gd name="T10" fmla="*/ 46 w 167"/>
                <a:gd name="T11" fmla="*/ 1 h 167"/>
                <a:gd name="T12" fmla="*/ 85 w 167"/>
                <a:gd name="T13" fmla="*/ 31 h 167"/>
                <a:gd name="T14" fmla="*/ 85 w 167"/>
                <a:gd name="T15" fmla="*/ 36 h 167"/>
                <a:gd name="T16" fmla="*/ 46 w 167"/>
                <a:gd name="T17" fmla="*/ 65 h 167"/>
                <a:gd name="T18" fmla="*/ 79 w 167"/>
                <a:gd name="T19" fmla="*/ 31 h 167"/>
                <a:gd name="T20" fmla="*/ 79 w 167"/>
                <a:gd name="T21" fmla="*/ 36 h 167"/>
                <a:gd name="T22" fmla="*/ 41 w 167"/>
                <a:gd name="T23" fmla="*/ 6 h 167"/>
                <a:gd name="T24" fmla="*/ 46 w 167"/>
                <a:gd name="T25" fmla="*/ 6 h 167"/>
                <a:gd name="T26" fmla="*/ 8 w 167"/>
                <a:gd name="T27" fmla="*/ 36 h 167"/>
                <a:gd name="T28" fmla="*/ 8 w 167"/>
                <a:gd name="T29" fmla="*/ 31 h 167"/>
                <a:gd name="T30" fmla="*/ 46 w 167"/>
                <a:gd name="T31" fmla="*/ 61 h 167"/>
                <a:gd name="T32" fmla="*/ 41 w 167"/>
                <a:gd name="T33" fmla="*/ 61 h 167"/>
                <a:gd name="T34" fmla="*/ 79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3"/>
                  </a:moveTo>
                  <a:cubicBezTo>
                    <a:pt x="86" y="167"/>
                    <a:pt x="81" y="167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3" name="Freeform 28"/>
            <p:cNvSpPr>
              <a:spLocks/>
            </p:cNvSpPr>
            <p:nvPr/>
          </p:nvSpPr>
          <p:spPr bwMode="auto">
            <a:xfrm>
              <a:off x="2361" y="2010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4" name="Freeform 29"/>
            <p:cNvSpPr>
              <a:spLocks noEditPoints="1"/>
            </p:cNvSpPr>
            <p:nvPr/>
          </p:nvSpPr>
          <p:spPr bwMode="auto">
            <a:xfrm>
              <a:off x="2356" y="2006"/>
              <a:ext cx="87" cy="66"/>
            </a:xfrm>
            <a:custGeom>
              <a:avLst/>
              <a:gdLst>
                <a:gd name="T0" fmla="*/ 46 w 167"/>
                <a:gd name="T1" fmla="*/ 64 h 167"/>
                <a:gd name="T2" fmla="*/ 41 w 167"/>
                <a:gd name="T3" fmla="*/ 64 h 167"/>
                <a:gd name="T4" fmla="*/ 2 w 167"/>
                <a:gd name="T5" fmla="*/ 35 h 167"/>
                <a:gd name="T6" fmla="*/ 2 w 167"/>
                <a:gd name="T7" fmla="*/ 31 h 167"/>
                <a:gd name="T8" fmla="*/ 41 w 167"/>
                <a:gd name="T9" fmla="*/ 1 h 167"/>
                <a:gd name="T10" fmla="*/ 46 w 167"/>
                <a:gd name="T11" fmla="*/ 1 h 167"/>
                <a:gd name="T12" fmla="*/ 85 w 167"/>
                <a:gd name="T13" fmla="*/ 31 h 167"/>
                <a:gd name="T14" fmla="*/ 85 w 167"/>
                <a:gd name="T15" fmla="*/ 35 h 167"/>
                <a:gd name="T16" fmla="*/ 46 w 167"/>
                <a:gd name="T17" fmla="*/ 64 h 167"/>
                <a:gd name="T18" fmla="*/ 79 w 167"/>
                <a:gd name="T19" fmla="*/ 31 h 167"/>
                <a:gd name="T20" fmla="*/ 79 w 167"/>
                <a:gd name="T21" fmla="*/ 35 h 167"/>
                <a:gd name="T22" fmla="*/ 41 w 167"/>
                <a:gd name="T23" fmla="*/ 6 h 167"/>
                <a:gd name="T24" fmla="*/ 46 w 167"/>
                <a:gd name="T25" fmla="*/ 6 h 167"/>
                <a:gd name="T26" fmla="*/ 8 w 167"/>
                <a:gd name="T27" fmla="*/ 35 h 167"/>
                <a:gd name="T28" fmla="*/ 8 w 167"/>
                <a:gd name="T29" fmla="*/ 31 h 167"/>
                <a:gd name="T30" fmla="*/ 46 w 167"/>
                <a:gd name="T31" fmla="*/ 60 h 167"/>
                <a:gd name="T32" fmla="*/ 41 w 167"/>
                <a:gd name="T33" fmla="*/ 60 h 167"/>
                <a:gd name="T34" fmla="*/ 79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3"/>
                  </a:moveTo>
                  <a:cubicBezTo>
                    <a:pt x="86" y="167"/>
                    <a:pt x="81" y="167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5" name="Freeform 30"/>
            <p:cNvSpPr>
              <a:spLocks/>
            </p:cNvSpPr>
            <p:nvPr/>
          </p:nvSpPr>
          <p:spPr bwMode="auto">
            <a:xfrm>
              <a:off x="2606" y="2006"/>
              <a:ext cx="78" cy="60"/>
            </a:xfrm>
            <a:custGeom>
              <a:avLst/>
              <a:gdLst>
                <a:gd name="T0" fmla="*/ 39 w 78"/>
                <a:gd name="T1" fmla="*/ 60 h 60"/>
                <a:gd name="T2" fmla="*/ 0 w 78"/>
                <a:gd name="T3" fmla="*/ 30 h 60"/>
                <a:gd name="T4" fmla="*/ 39 w 78"/>
                <a:gd name="T5" fmla="*/ 0 h 60"/>
                <a:gd name="T6" fmla="*/ 78 w 78"/>
                <a:gd name="T7" fmla="*/ 30 h 60"/>
                <a:gd name="T8" fmla="*/ 39 w 78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60"/>
                <a:gd name="T17" fmla="*/ 78 w 78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60">
                  <a:moveTo>
                    <a:pt x="39" y="60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60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6" name="Freeform 31"/>
            <p:cNvSpPr>
              <a:spLocks noEditPoints="1"/>
            </p:cNvSpPr>
            <p:nvPr/>
          </p:nvSpPr>
          <p:spPr bwMode="auto">
            <a:xfrm>
              <a:off x="2601" y="2003"/>
              <a:ext cx="87" cy="66"/>
            </a:xfrm>
            <a:custGeom>
              <a:avLst/>
              <a:gdLst>
                <a:gd name="T0" fmla="*/ 46 w 167"/>
                <a:gd name="T1" fmla="*/ 65 h 167"/>
                <a:gd name="T2" fmla="*/ 41 w 167"/>
                <a:gd name="T3" fmla="*/ 65 h 167"/>
                <a:gd name="T4" fmla="*/ 2 w 167"/>
                <a:gd name="T5" fmla="*/ 35 h 167"/>
                <a:gd name="T6" fmla="*/ 2 w 167"/>
                <a:gd name="T7" fmla="*/ 31 h 167"/>
                <a:gd name="T8" fmla="*/ 41 w 167"/>
                <a:gd name="T9" fmla="*/ 1 h 167"/>
                <a:gd name="T10" fmla="*/ 46 w 167"/>
                <a:gd name="T11" fmla="*/ 1 h 167"/>
                <a:gd name="T12" fmla="*/ 85 w 167"/>
                <a:gd name="T13" fmla="*/ 31 h 167"/>
                <a:gd name="T14" fmla="*/ 85 w 167"/>
                <a:gd name="T15" fmla="*/ 35 h 167"/>
                <a:gd name="T16" fmla="*/ 46 w 167"/>
                <a:gd name="T17" fmla="*/ 65 h 167"/>
                <a:gd name="T18" fmla="*/ 80 w 167"/>
                <a:gd name="T19" fmla="*/ 31 h 167"/>
                <a:gd name="T20" fmla="*/ 80 w 167"/>
                <a:gd name="T21" fmla="*/ 35 h 167"/>
                <a:gd name="T22" fmla="*/ 41 w 167"/>
                <a:gd name="T23" fmla="*/ 6 h 167"/>
                <a:gd name="T24" fmla="*/ 46 w 167"/>
                <a:gd name="T25" fmla="*/ 6 h 167"/>
                <a:gd name="T26" fmla="*/ 8 w 167"/>
                <a:gd name="T27" fmla="*/ 35 h 167"/>
                <a:gd name="T28" fmla="*/ 8 w 167"/>
                <a:gd name="T29" fmla="*/ 31 h 167"/>
                <a:gd name="T30" fmla="*/ 46 w 167"/>
                <a:gd name="T31" fmla="*/ 60 h 167"/>
                <a:gd name="T32" fmla="*/ 41 w 167"/>
                <a:gd name="T33" fmla="*/ 60 h 167"/>
                <a:gd name="T34" fmla="*/ 80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4"/>
                  </a:moveTo>
                  <a:cubicBezTo>
                    <a:pt x="86" y="167"/>
                    <a:pt x="81" y="167"/>
                    <a:pt x="78" y="164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4"/>
                  </a:lnTo>
                  <a:close/>
                  <a:moveTo>
                    <a:pt x="153" y="78"/>
                  </a:moveTo>
                  <a:lnTo>
                    <a:pt x="153" y="89"/>
                  </a:lnTo>
                  <a:lnTo>
                    <a:pt x="78" y="15"/>
                  </a:lnTo>
                  <a:lnTo>
                    <a:pt x="89" y="15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3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7" name="Freeform 32"/>
            <p:cNvSpPr>
              <a:spLocks/>
            </p:cNvSpPr>
            <p:nvPr/>
          </p:nvSpPr>
          <p:spPr bwMode="auto">
            <a:xfrm>
              <a:off x="2851" y="1955"/>
              <a:ext cx="77" cy="59"/>
            </a:xfrm>
            <a:custGeom>
              <a:avLst/>
              <a:gdLst>
                <a:gd name="T0" fmla="*/ 39 w 77"/>
                <a:gd name="T1" fmla="*/ 59 h 59"/>
                <a:gd name="T2" fmla="*/ 0 w 77"/>
                <a:gd name="T3" fmla="*/ 30 h 59"/>
                <a:gd name="T4" fmla="*/ 39 w 77"/>
                <a:gd name="T5" fmla="*/ 0 h 59"/>
                <a:gd name="T6" fmla="*/ 77 w 77"/>
                <a:gd name="T7" fmla="*/ 30 h 59"/>
                <a:gd name="T8" fmla="*/ 39 w 77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"/>
                <a:gd name="T16" fmla="*/ 0 h 59"/>
                <a:gd name="T17" fmla="*/ 77 w 77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" h="59">
                  <a:moveTo>
                    <a:pt x="39" y="59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7" y="30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8" name="Freeform 33"/>
            <p:cNvSpPr>
              <a:spLocks noEditPoints="1"/>
            </p:cNvSpPr>
            <p:nvPr/>
          </p:nvSpPr>
          <p:spPr bwMode="auto">
            <a:xfrm>
              <a:off x="2846" y="1952"/>
              <a:ext cx="87" cy="66"/>
            </a:xfrm>
            <a:custGeom>
              <a:avLst/>
              <a:gdLst>
                <a:gd name="T0" fmla="*/ 46 w 167"/>
                <a:gd name="T1" fmla="*/ 64 h 167"/>
                <a:gd name="T2" fmla="*/ 41 w 167"/>
                <a:gd name="T3" fmla="*/ 64 h 167"/>
                <a:gd name="T4" fmla="*/ 2 w 167"/>
                <a:gd name="T5" fmla="*/ 35 h 167"/>
                <a:gd name="T6" fmla="*/ 2 w 167"/>
                <a:gd name="T7" fmla="*/ 31 h 167"/>
                <a:gd name="T8" fmla="*/ 41 w 167"/>
                <a:gd name="T9" fmla="*/ 1 h 167"/>
                <a:gd name="T10" fmla="*/ 46 w 167"/>
                <a:gd name="T11" fmla="*/ 1 h 167"/>
                <a:gd name="T12" fmla="*/ 85 w 167"/>
                <a:gd name="T13" fmla="*/ 31 h 167"/>
                <a:gd name="T14" fmla="*/ 85 w 167"/>
                <a:gd name="T15" fmla="*/ 35 h 167"/>
                <a:gd name="T16" fmla="*/ 46 w 167"/>
                <a:gd name="T17" fmla="*/ 64 h 167"/>
                <a:gd name="T18" fmla="*/ 80 w 167"/>
                <a:gd name="T19" fmla="*/ 31 h 167"/>
                <a:gd name="T20" fmla="*/ 80 w 167"/>
                <a:gd name="T21" fmla="*/ 35 h 167"/>
                <a:gd name="T22" fmla="*/ 41 w 167"/>
                <a:gd name="T23" fmla="*/ 6 h 167"/>
                <a:gd name="T24" fmla="*/ 46 w 167"/>
                <a:gd name="T25" fmla="*/ 6 h 167"/>
                <a:gd name="T26" fmla="*/ 8 w 167"/>
                <a:gd name="T27" fmla="*/ 35 h 167"/>
                <a:gd name="T28" fmla="*/ 8 w 167"/>
                <a:gd name="T29" fmla="*/ 31 h 167"/>
                <a:gd name="T30" fmla="*/ 46 w 167"/>
                <a:gd name="T31" fmla="*/ 60 h 167"/>
                <a:gd name="T32" fmla="*/ 41 w 167"/>
                <a:gd name="T33" fmla="*/ 60 h 167"/>
                <a:gd name="T34" fmla="*/ 80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3"/>
                  </a:moveTo>
                  <a:cubicBezTo>
                    <a:pt x="86" y="167"/>
                    <a:pt x="81" y="167"/>
                    <a:pt x="78" y="163"/>
                  </a:cubicBezTo>
                  <a:lnTo>
                    <a:pt x="4" y="89"/>
                  </a:lnTo>
                  <a:cubicBezTo>
                    <a:pt x="0" y="86"/>
                    <a:pt x="0" y="81"/>
                    <a:pt x="4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3" y="78"/>
                  </a:moveTo>
                  <a:lnTo>
                    <a:pt x="153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3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59" name="Freeform 34"/>
            <p:cNvSpPr>
              <a:spLocks/>
            </p:cNvSpPr>
            <p:nvPr/>
          </p:nvSpPr>
          <p:spPr bwMode="auto">
            <a:xfrm>
              <a:off x="3096" y="1939"/>
              <a:ext cx="77" cy="59"/>
            </a:xfrm>
            <a:custGeom>
              <a:avLst/>
              <a:gdLst>
                <a:gd name="T0" fmla="*/ 39 w 77"/>
                <a:gd name="T1" fmla="*/ 59 h 59"/>
                <a:gd name="T2" fmla="*/ 0 w 77"/>
                <a:gd name="T3" fmla="*/ 29 h 59"/>
                <a:gd name="T4" fmla="*/ 39 w 77"/>
                <a:gd name="T5" fmla="*/ 0 h 59"/>
                <a:gd name="T6" fmla="*/ 77 w 77"/>
                <a:gd name="T7" fmla="*/ 29 h 59"/>
                <a:gd name="T8" fmla="*/ 39 w 77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"/>
                <a:gd name="T16" fmla="*/ 0 h 59"/>
                <a:gd name="T17" fmla="*/ 77 w 77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7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0" name="Freeform 35"/>
            <p:cNvSpPr>
              <a:spLocks noEditPoints="1"/>
            </p:cNvSpPr>
            <p:nvPr/>
          </p:nvSpPr>
          <p:spPr bwMode="auto">
            <a:xfrm>
              <a:off x="3092" y="1935"/>
              <a:ext cx="86" cy="66"/>
            </a:xfrm>
            <a:custGeom>
              <a:avLst/>
              <a:gdLst>
                <a:gd name="T0" fmla="*/ 46 w 166"/>
                <a:gd name="T1" fmla="*/ 65 h 166"/>
                <a:gd name="T2" fmla="*/ 40 w 166"/>
                <a:gd name="T3" fmla="*/ 65 h 166"/>
                <a:gd name="T4" fmla="*/ 2 w 166"/>
                <a:gd name="T5" fmla="*/ 35 h 166"/>
                <a:gd name="T6" fmla="*/ 2 w 166"/>
                <a:gd name="T7" fmla="*/ 31 h 166"/>
                <a:gd name="T8" fmla="*/ 40 w 166"/>
                <a:gd name="T9" fmla="*/ 1 h 166"/>
                <a:gd name="T10" fmla="*/ 46 w 166"/>
                <a:gd name="T11" fmla="*/ 1 h 166"/>
                <a:gd name="T12" fmla="*/ 84 w 166"/>
                <a:gd name="T13" fmla="*/ 31 h 166"/>
                <a:gd name="T14" fmla="*/ 84 w 166"/>
                <a:gd name="T15" fmla="*/ 35 h 166"/>
                <a:gd name="T16" fmla="*/ 46 w 166"/>
                <a:gd name="T17" fmla="*/ 65 h 166"/>
                <a:gd name="T18" fmla="*/ 79 w 166"/>
                <a:gd name="T19" fmla="*/ 31 h 166"/>
                <a:gd name="T20" fmla="*/ 79 w 166"/>
                <a:gd name="T21" fmla="*/ 35 h 166"/>
                <a:gd name="T22" fmla="*/ 40 w 166"/>
                <a:gd name="T23" fmla="*/ 6 h 166"/>
                <a:gd name="T24" fmla="*/ 46 w 166"/>
                <a:gd name="T25" fmla="*/ 6 h 166"/>
                <a:gd name="T26" fmla="*/ 7 w 166"/>
                <a:gd name="T27" fmla="*/ 35 h 166"/>
                <a:gd name="T28" fmla="*/ 7 w 166"/>
                <a:gd name="T29" fmla="*/ 31 h 166"/>
                <a:gd name="T30" fmla="*/ 46 w 166"/>
                <a:gd name="T31" fmla="*/ 60 h 166"/>
                <a:gd name="T32" fmla="*/ 40 w 166"/>
                <a:gd name="T33" fmla="*/ 60 h 166"/>
                <a:gd name="T34" fmla="*/ 79 w 166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6"/>
                <a:gd name="T56" fmla="*/ 166 w 166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6">
                  <a:moveTo>
                    <a:pt x="89" y="163"/>
                  </a:moveTo>
                  <a:cubicBezTo>
                    <a:pt x="85" y="166"/>
                    <a:pt x="80" y="166"/>
                    <a:pt x="77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7" y="3"/>
                  </a:lnTo>
                  <a:cubicBezTo>
                    <a:pt x="80" y="0"/>
                    <a:pt x="85" y="0"/>
                    <a:pt x="89" y="3"/>
                  </a:cubicBezTo>
                  <a:lnTo>
                    <a:pt x="163" y="78"/>
                  </a:lnTo>
                  <a:cubicBezTo>
                    <a:pt x="166" y="81"/>
                    <a:pt x="166" y="86"/>
                    <a:pt x="163" y="89"/>
                  </a:cubicBezTo>
                  <a:lnTo>
                    <a:pt x="89" y="163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7" y="14"/>
                  </a:lnTo>
                  <a:lnTo>
                    <a:pt x="89" y="14"/>
                  </a:lnTo>
                  <a:lnTo>
                    <a:pt x="14" y="89"/>
                  </a:lnTo>
                  <a:lnTo>
                    <a:pt x="14" y="78"/>
                  </a:lnTo>
                  <a:lnTo>
                    <a:pt x="89" y="152"/>
                  </a:lnTo>
                  <a:lnTo>
                    <a:pt x="77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1" name="Freeform 36"/>
            <p:cNvSpPr>
              <a:spLocks/>
            </p:cNvSpPr>
            <p:nvPr/>
          </p:nvSpPr>
          <p:spPr bwMode="auto">
            <a:xfrm>
              <a:off x="3341" y="1905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30 h 59"/>
                <a:gd name="T4" fmla="*/ 39 w 78"/>
                <a:gd name="T5" fmla="*/ 0 h 59"/>
                <a:gd name="T6" fmla="*/ 78 w 78"/>
                <a:gd name="T7" fmla="*/ 30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2" name="Freeform 37"/>
            <p:cNvSpPr>
              <a:spLocks noEditPoints="1"/>
            </p:cNvSpPr>
            <p:nvPr/>
          </p:nvSpPr>
          <p:spPr bwMode="auto">
            <a:xfrm>
              <a:off x="3337" y="1902"/>
              <a:ext cx="86" cy="66"/>
            </a:xfrm>
            <a:custGeom>
              <a:avLst/>
              <a:gdLst>
                <a:gd name="T0" fmla="*/ 46 w 166"/>
                <a:gd name="T1" fmla="*/ 65 h 166"/>
                <a:gd name="T2" fmla="*/ 40 w 166"/>
                <a:gd name="T3" fmla="*/ 65 h 166"/>
                <a:gd name="T4" fmla="*/ 2 w 166"/>
                <a:gd name="T5" fmla="*/ 35 h 166"/>
                <a:gd name="T6" fmla="*/ 2 w 166"/>
                <a:gd name="T7" fmla="*/ 31 h 166"/>
                <a:gd name="T8" fmla="*/ 40 w 166"/>
                <a:gd name="T9" fmla="*/ 1 h 166"/>
                <a:gd name="T10" fmla="*/ 46 w 166"/>
                <a:gd name="T11" fmla="*/ 1 h 166"/>
                <a:gd name="T12" fmla="*/ 84 w 166"/>
                <a:gd name="T13" fmla="*/ 31 h 166"/>
                <a:gd name="T14" fmla="*/ 84 w 166"/>
                <a:gd name="T15" fmla="*/ 35 h 166"/>
                <a:gd name="T16" fmla="*/ 46 w 166"/>
                <a:gd name="T17" fmla="*/ 65 h 166"/>
                <a:gd name="T18" fmla="*/ 79 w 166"/>
                <a:gd name="T19" fmla="*/ 31 h 166"/>
                <a:gd name="T20" fmla="*/ 79 w 166"/>
                <a:gd name="T21" fmla="*/ 35 h 166"/>
                <a:gd name="T22" fmla="*/ 40 w 166"/>
                <a:gd name="T23" fmla="*/ 6 h 166"/>
                <a:gd name="T24" fmla="*/ 46 w 166"/>
                <a:gd name="T25" fmla="*/ 6 h 166"/>
                <a:gd name="T26" fmla="*/ 7 w 166"/>
                <a:gd name="T27" fmla="*/ 35 h 166"/>
                <a:gd name="T28" fmla="*/ 7 w 166"/>
                <a:gd name="T29" fmla="*/ 31 h 166"/>
                <a:gd name="T30" fmla="*/ 46 w 166"/>
                <a:gd name="T31" fmla="*/ 60 h 166"/>
                <a:gd name="T32" fmla="*/ 40 w 166"/>
                <a:gd name="T33" fmla="*/ 60 h 166"/>
                <a:gd name="T34" fmla="*/ 79 w 166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6"/>
                <a:gd name="T56" fmla="*/ 166 w 166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6">
                  <a:moveTo>
                    <a:pt x="89" y="163"/>
                  </a:moveTo>
                  <a:cubicBezTo>
                    <a:pt x="86" y="166"/>
                    <a:pt x="81" y="166"/>
                    <a:pt x="77" y="163"/>
                  </a:cubicBezTo>
                  <a:lnTo>
                    <a:pt x="3" y="88"/>
                  </a:lnTo>
                  <a:cubicBezTo>
                    <a:pt x="0" y="85"/>
                    <a:pt x="0" y="80"/>
                    <a:pt x="3" y="77"/>
                  </a:cubicBezTo>
                  <a:lnTo>
                    <a:pt x="77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3" y="77"/>
                  </a:lnTo>
                  <a:cubicBezTo>
                    <a:pt x="166" y="80"/>
                    <a:pt x="166" y="85"/>
                    <a:pt x="163" y="88"/>
                  </a:cubicBezTo>
                  <a:lnTo>
                    <a:pt x="89" y="163"/>
                  </a:lnTo>
                  <a:close/>
                  <a:moveTo>
                    <a:pt x="152" y="77"/>
                  </a:moveTo>
                  <a:lnTo>
                    <a:pt x="152" y="88"/>
                  </a:lnTo>
                  <a:lnTo>
                    <a:pt x="77" y="14"/>
                  </a:lnTo>
                  <a:lnTo>
                    <a:pt x="89" y="14"/>
                  </a:lnTo>
                  <a:lnTo>
                    <a:pt x="14" y="88"/>
                  </a:lnTo>
                  <a:lnTo>
                    <a:pt x="14" y="77"/>
                  </a:lnTo>
                  <a:lnTo>
                    <a:pt x="89" y="152"/>
                  </a:lnTo>
                  <a:lnTo>
                    <a:pt x="77" y="152"/>
                  </a:lnTo>
                  <a:lnTo>
                    <a:pt x="152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3" name="Freeform 38"/>
            <p:cNvSpPr>
              <a:spLocks/>
            </p:cNvSpPr>
            <p:nvPr/>
          </p:nvSpPr>
          <p:spPr bwMode="auto">
            <a:xfrm>
              <a:off x="3586" y="1890"/>
              <a:ext cx="78" cy="60"/>
            </a:xfrm>
            <a:custGeom>
              <a:avLst/>
              <a:gdLst>
                <a:gd name="T0" fmla="*/ 39 w 78"/>
                <a:gd name="T1" fmla="*/ 60 h 60"/>
                <a:gd name="T2" fmla="*/ 0 w 78"/>
                <a:gd name="T3" fmla="*/ 30 h 60"/>
                <a:gd name="T4" fmla="*/ 39 w 78"/>
                <a:gd name="T5" fmla="*/ 0 h 60"/>
                <a:gd name="T6" fmla="*/ 78 w 78"/>
                <a:gd name="T7" fmla="*/ 30 h 60"/>
                <a:gd name="T8" fmla="*/ 39 w 78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60"/>
                <a:gd name="T17" fmla="*/ 78 w 78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60">
                  <a:moveTo>
                    <a:pt x="39" y="60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60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4" name="Freeform 39"/>
            <p:cNvSpPr>
              <a:spLocks noEditPoints="1"/>
            </p:cNvSpPr>
            <p:nvPr/>
          </p:nvSpPr>
          <p:spPr bwMode="auto">
            <a:xfrm>
              <a:off x="3582" y="1887"/>
              <a:ext cx="86" cy="66"/>
            </a:xfrm>
            <a:custGeom>
              <a:avLst/>
              <a:gdLst>
                <a:gd name="T0" fmla="*/ 46 w 166"/>
                <a:gd name="T1" fmla="*/ 65 h 167"/>
                <a:gd name="T2" fmla="*/ 40 w 166"/>
                <a:gd name="T3" fmla="*/ 65 h 167"/>
                <a:gd name="T4" fmla="*/ 2 w 166"/>
                <a:gd name="T5" fmla="*/ 35 h 167"/>
                <a:gd name="T6" fmla="*/ 2 w 166"/>
                <a:gd name="T7" fmla="*/ 31 h 167"/>
                <a:gd name="T8" fmla="*/ 40 w 166"/>
                <a:gd name="T9" fmla="*/ 1 h 167"/>
                <a:gd name="T10" fmla="*/ 46 w 166"/>
                <a:gd name="T11" fmla="*/ 1 h 167"/>
                <a:gd name="T12" fmla="*/ 84 w 166"/>
                <a:gd name="T13" fmla="*/ 31 h 167"/>
                <a:gd name="T14" fmla="*/ 84 w 166"/>
                <a:gd name="T15" fmla="*/ 35 h 167"/>
                <a:gd name="T16" fmla="*/ 46 w 166"/>
                <a:gd name="T17" fmla="*/ 65 h 167"/>
                <a:gd name="T18" fmla="*/ 79 w 166"/>
                <a:gd name="T19" fmla="*/ 31 h 167"/>
                <a:gd name="T20" fmla="*/ 79 w 166"/>
                <a:gd name="T21" fmla="*/ 35 h 167"/>
                <a:gd name="T22" fmla="*/ 40 w 166"/>
                <a:gd name="T23" fmla="*/ 6 h 167"/>
                <a:gd name="T24" fmla="*/ 46 w 166"/>
                <a:gd name="T25" fmla="*/ 6 h 167"/>
                <a:gd name="T26" fmla="*/ 7 w 166"/>
                <a:gd name="T27" fmla="*/ 35 h 167"/>
                <a:gd name="T28" fmla="*/ 7 w 166"/>
                <a:gd name="T29" fmla="*/ 31 h 167"/>
                <a:gd name="T30" fmla="*/ 46 w 166"/>
                <a:gd name="T31" fmla="*/ 60 h 167"/>
                <a:gd name="T32" fmla="*/ 40 w 166"/>
                <a:gd name="T33" fmla="*/ 60 h 167"/>
                <a:gd name="T34" fmla="*/ 79 w 166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7"/>
                <a:gd name="T56" fmla="*/ 166 w 166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7">
                  <a:moveTo>
                    <a:pt x="89" y="164"/>
                  </a:moveTo>
                  <a:cubicBezTo>
                    <a:pt x="86" y="167"/>
                    <a:pt x="81" y="167"/>
                    <a:pt x="78" y="164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3" y="78"/>
                  </a:lnTo>
                  <a:cubicBezTo>
                    <a:pt x="166" y="81"/>
                    <a:pt x="166" y="86"/>
                    <a:pt x="163" y="89"/>
                  </a:cubicBezTo>
                  <a:lnTo>
                    <a:pt x="89" y="164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8" y="15"/>
                  </a:lnTo>
                  <a:lnTo>
                    <a:pt x="89" y="15"/>
                  </a:lnTo>
                  <a:lnTo>
                    <a:pt x="14" y="89"/>
                  </a:lnTo>
                  <a:lnTo>
                    <a:pt x="14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5" name="Freeform 40"/>
            <p:cNvSpPr>
              <a:spLocks/>
            </p:cNvSpPr>
            <p:nvPr/>
          </p:nvSpPr>
          <p:spPr bwMode="auto">
            <a:xfrm>
              <a:off x="3831" y="1816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6" name="Freeform 41"/>
            <p:cNvSpPr>
              <a:spLocks noEditPoints="1"/>
            </p:cNvSpPr>
            <p:nvPr/>
          </p:nvSpPr>
          <p:spPr bwMode="auto">
            <a:xfrm>
              <a:off x="3827" y="1812"/>
              <a:ext cx="86" cy="66"/>
            </a:xfrm>
            <a:custGeom>
              <a:avLst/>
              <a:gdLst>
                <a:gd name="T0" fmla="*/ 46 w 167"/>
                <a:gd name="T1" fmla="*/ 64 h 167"/>
                <a:gd name="T2" fmla="*/ 40 w 167"/>
                <a:gd name="T3" fmla="*/ 64 h 167"/>
                <a:gd name="T4" fmla="*/ 2 w 167"/>
                <a:gd name="T5" fmla="*/ 35 h 167"/>
                <a:gd name="T6" fmla="*/ 2 w 167"/>
                <a:gd name="T7" fmla="*/ 31 h 167"/>
                <a:gd name="T8" fmla="*/ 40 w 167"/>
                <a:gd name="T9" fmla="*/ 1 h 167"/>
                <a:gd name="T10" fmla="*/ 46 w 167"/>
                <a:gd name="T11" fmla="*/ 1 h 167"/>
                <a:gd name="T12" fmla="*/ 84 w 167"/>
                <a:gd name="T13" fmla="*/ 31 h 167"/>
                <a:gd name="T14" fmla="*/ 84 w 167"/>
                <a:gd name="T15" fmla="*/ 35 h 167"/>
                <a:gd name="T16" fmla="*/ 46 w 167"/>
                <a:gd name="T17" fmla="*/ 64 h 167"/>
                <a:gd name="T18" fmla="*/ 78 w 167"/>
                <a:gd name="T19" fmla="*/ 31 h 167"/>
                <a:gd name="T20" fmla="*/ 78 w 167"/>
                <a:gd name="T21" fmla="*/ 35 h 167"/>
                <a:gd name="T22" fmla="*/ 40 w 167"/>
                <a:gd name="T23" fmla="*/ 6 h 167"/>
                <a:gd name="T24" fmla="*/ 46 w 167"/>
                <a:gd name="T25" fmla="*/ 6 h 167"/>
                <a:gd name="T26" fmla="*/ 7 w 167"/>
                <a:gd name="T27" fmla="*/ 35 h 167"/>
                <a:gd name="T28" fmla="*/ 7 w 167"/>
                <a:gd name="T29" fmla="*/ 31 h 167"/>
                <a:gd name="T30" fmla="*/ 46 w 167"/>
                <a:gd name="T31" fmla="*/ 60 h 167"/>
                <a:gd name="T32" fmla="*/ 40 w 167"/>
                <a:gd name="T33" fmla="*/ 60 h 167"/>
                <a:gd name="T34" fmla="*/ 78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3"/>
                  </a:moveTo>
                  <a:cubicBezTo>
                    <a:pt x="86" y="167"/>
                    <a:pt x="81" y="167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3" y="78"/>
                  </a:lnTo>
                  <a:cubicBezTo>
                    <a:pt x="167" y="81"/>
                    <a:pt x="167" y="86"/>
                    <a:pt x="163" y="89"/>
                  </a:cubicBezTo>
                  <a:lnTo>
                    <a:pt x="89" y="163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4" y="89"/>
                  </a:lnTo>
                  <a:lnTo>
                    <a:pt x="14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7" name="Freeform 42"/>
            <p:cNvSpPr>
              <a:spLocks/>
            </p:cNvSpPr>
            <p:nvPr/>
          </p:nvSpPr>
          <p:spPr bwMode="auto">
            <a:xfrm>
              <a:off x="4076" y="1772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8" name="Freeform 43"/>
            <p:cNvSpPr>
              <a:spLocks noEditPoints="1"/>
            </p:cNvSpPr>
            <p:nvPr/>
          </p:nvSpPr>
          <p:spPr bwMode="auto">
            <a:xfrm>
              <a:off x="4072" y="1768"/>
              <a:ext cx="86" cy="67"/>
            </a:xfrm>
            <a:custGeom>
              <a:avLst/>
              <a:gdLst>
                <a:gd name="T0" fmla="*/ 46 w 167"/>
                <a:gd name="T1" fmla="*/ 65 h 167"/>
                <a:gd name="T2" fmla="*/ 40 w 167"/>
                <a:gd name="T3" fmla="*/ 65 h 167"/>
                <a:gd name="T4" fmla="*/ 2 w 167"/>
                <a:gd name="T5" fmla="*/ 36 h 167"/>
                <a:gd name="T6" fmla="*/ 2 w 167"/>
                <a:gd name="T7" fmla="*/ 31 h 167"/>
                <a:gd name="T8" fmla="*/ 40 w 167"/>
                <a:gd name="T9" fmla="*/ 1 h 167"/>
                <a:gd name="T10" fmla="*/ 46 w 167"/>
                <a:gd name="T11" fmla="*/ 1 h 167"/>
                <a:gd name="T12" fmla="*/ 84 w 167"/>
                <a:gd name="T13" fmla="*/ 31 h 167"/>
                <a:gd name="T14" fmla="*/ 84 w 167"/>
                <a:gd name="T15" fmla="*/ 36 h 167"/>
                <a:gd name="T16" fmla="*/ 46 w 167"/>
                <a:gd name="T17" fmla="*/ 65 h 167"/>
                <a:gd name="T18" fmla="*/ 78 w 167"/>
                <a:gd name="T19" fmla="*/ 31 h 167"/>
                <a:gd name="T20" fmla="*/ 78 w 167"/>
                <a:gd name="T21" fmla="*/ 36 h 167"/>
                <a:gd name="T22" fmla="*/ 40 w 167"/>
                <a:gd name="T23" fmla="*/ 6 h 167"/>
                <a:gd name="T24" fmla="*/ 46 w 167"/>
                <a:gd name="T25" fmla="*/ 6 h 167"/>
                <a:gd name="T26" fmla="*/ 8 w 167"/>
                <a:gd name="T27" fmla="*/ 36 h 167"/>
                <a:gd name="T28" fmla="*/ 8 w 167"/>
                <a:gd name="T29" fmla="*/ 31 h 167"/>
                <a:gd name="T30" fmla="*/ 46 w 167"/>
                <a:gd name="T31" fmla="*/ 61 h 167"/>
                <a:gd name="T32" fmla="*/ 40 w 167"/>
                <a:gd name="T33" fmla="*/ 61 h 167"/>
                <a:gd name="T34" fmla="*/ 78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3"/>
                  </a:moveTo>
                  <a:cubicBezTo>
                    <a:pt x="86" y="167"/>
                    <a:pt x="81" y="167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69" name="Freeform 44"/>
            <p:cNvSpPr>
              <a:spLocks/>
            </p:cNvSpPr>
            <p:nvPr/>
          </p:nvSpPr>
          <p:spPr bwMode="auto">
            <a:xfrm>
              <a:off x="4321" y="1716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29 h 59"/>
                <a:gd name="T4" fmla="*/ 39 w 78"/>
                <a:gd name="T5" fmla="*/ 0 h 59"/>
                <a:gd name="T6" fmla="*/ 78 w 78"/>
                <a:gd name="T7" fmla="*/ 29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29"/>
                  </a:lnTo>
                  <a:lnTo>
                    <a:pt x="39" y="0"/>
                  </a:lnTo>
                  <a:lnTo>
                    <a:pt x="78" y="29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0" name="Freeform 45"/>
            <p:cNvSpPr>
              <a:spLocks noEditPoints="1"/>
            </p:cNvSpPr>
            <p:nvPr/>
          </p:nvSpPr>
          <p:spPr bwMode="auto">
            <a:xfrm>
              <a:off x="4316" y="1712"/>
              <a:ext cx="87" cy="66"/>
            </a:xfrm>
            <a:custGeom>
              <a:avLst/>
              <a:gdLst>
                <a:gd name="T0" fmla="*/ 46 w 167"/>
                <a:gd name="T1" fmla="*/ 65 h 166"/>
                <a:gd name="T2" fmla="*/ 41 w 167"/>
                <a:gd name="T3" fmla="*/ 65 h 166"/>
                <a:gd name="T4" fmla="*/ 2 w 167"/>
                <a:gd name="T5" fmla="*/ 35 h 166"/>
                <a:gd name="T6" fmla="*/ 2 w 167"/>
                <a:gd name="T7" fmla="*/ 31 h 166"/>
                <a:gd name="T8" fmla="*/ 41 w 167"/>
                <a:gd name="T9" fmla="*/ 1 h 166"/>
                <a:gd name="T10" fmla="*/ 46 w 167"/>
                <a:gd name="T11" fmla="*/ 1 h 166"/>
                <a:gd name="T12" fmla="*/ 85 w 167"/>
                <a:gd name="T13" fmla="*/ 31 h 166"/>
                <a:gd name="T14" fmla="*/ 85 w 167"/>
                <a:gd name="T15" fmla="*/ 35 h 166"/>
                <a:gd name="T16" fmla="*/ 46 w 167"/>
                <a:gd name="T17" fmla="*/ 65 h 166"/>
                <a:gd name="T18" fmla="*/ 79 w 167"/>
                <a:gd name="T19" fmla="*/ 31 h 166"/>
                <a:gd name="T20" fmla="*/ 79 w 167"/>
                <a:gd name="T21" fmla="*/ 35 h 166"/>
                <a:gd name="T22" fmla="*/ 41 w 167"/>
                <a:gd name="T23" fmla="*/ 6 h 166"/>
                <a:gd name="T24" fmla="*/ 46 w 167"/>
                <a:gd name="T25" fmla="*/ 6 h 166"/>
                <a:gd name="T26" fmla="*/ 8 w 167"/>
                <a:gd name="T27" fmla="*/ 35 h 166"/>
                <a:gd name="T28" fmla="*/ 8 w 167"/>
                <a:gd name="T29" fmla="*/ 31 h 166"/>
                <a:gd name="T30" fmla="*/ 46 w 167"/>
                <a:gd name="T31" fmla="*/ 60 h 166"/>
                <a:gd name="T32" fmla="*/ 41 w 167"/>
                <a:gd name="T33" fmla="*/ 60 h 166"/>
                <a:gd name="T34" fmla="*/ 79 w 167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6"/>
                <a:gd name="T56" fmla="*/ 167 w 167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6">
                  <a:moveTo>
                    <a:pt x="89" y="163"/>
                  </a:moveTo>
                  <a:cubicBezTo>
                    <a:pt x="86" y="166"/>
                    <a:pt x="81" y="166"/>
                    <a:pt x="78" y="163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7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7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2" y="77"/>
                  </a:moveTo>
                  <a:lnTo>
                    <a:pt x="152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7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2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1" name="Freeform 46"/>
            <p:cNvSpPr>
              <a:spLocks/>
            </p:cNvSpPr>
            <p:nvPr/>
          </p:nvSpPr>
          <p:spPr bwMode="auto">
            <a:xfrm>
              <a:off x="4566" y="1625"/>
              <a:ext cx="78" cy="59"/>
            </a:xfrm>
            <a:custGeom>
              <a:avLst/>
              <a:gdLst>
                <a:gd name="T0" fmla="*/ 39 w 78"/>
                <a:gd name="T1" fmla="*/ 59 h 59"/>
                <a:gd name="T2" fmla="*/ 0 w 78"/>
                <a:gd name="T3" fmla="*/ 30 h 59"/>
                <a:gd name="T4" fmla="*/ 39 w 78"/>
                <a:gd name="T5" fmla="*/ 0 h 59"/>
                <a:gd name="T6" fmla="*/ 78 w 78"/>
                <a:gd name="T7" fmla="*/ 30 h 59"/>
                <a:gd name="T8" fmla="*/ 39 w 78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59"/>
                <a:gd name="T17" fmla="*/ 78 w 7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59">
                  <a:moveTo>
                    <a:pt x="39" y="59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2" name="Freeform 47"/>
            <p:cNvSpPr>
              <a:spLocks noEditPoints="1"/>
            </p:cNvSpPr>
            <p:nvPr/>
          </p:nvSpPr>
          <p:spPr bwMode="auto">
            <a:xfrm>
              <a:off x="4561" y="1621"/>
              <a:ext cx="87" cy="67"/>
            </a:xfrm>
            <a:custGeom>
              <a:avLst/>
              <a:gdLst>
                <a:gd name="T0" fmla="*/ 46 w 167"/>
                <a:gd name="T1" fmla="*/ 66 h 167"/>
                <a:gd name="T2" fmla="*/ 41 w 167"/>
                <a:gd name="T3" fmla="*/ 66 h 167"/>
                <a:gd name="T4" fmla="*/ 2 w 167"/>
                <a:gd name="T5" fmla="*/ 36 h 167"/>
                <a:gd name="T6" fmla="*/ 2 w 167"/>
                <a:gd name="T7" fmla="*/ 31 h 167"/>
                <a:gd name="T8" fmla="*/ 41 w 167"/>
                <a:gd name="T9" fmla="*/ 1 h 167"/>
                <a:gd name="T10" fmla="*/ 46 w 167"/>
                <a:gd name="T11" fmla="*/ 1 h 167"/>
                <a:gd name="T12" fmla="*/ 85 w 167"/>
                <a:gd name="T13" fmla="*/ 31 h 167"/>
                <a:gd name="T14" fmla="*/ 85 w 167"/>
                <a:gd name="T15" fmla="*/ 36 h 167"/>
                <a:gd name="T16" fmla="*/ 46 w 167"/>
                <a:gd name="T17" fmla="*/ 66 h 167"/>
                <a:gd name="T18" fmla="*/ 80 w 167"/>
                <a:gd name="T19" fmla="*/ 31 h 167"/>
                <a:gd name="T20" fmla="*/ 80 w 167"/>
                <a:gd name="T21" fmla="*/ 36 h 167"/>
                <a:gd name="T22" fmla="*/ 41 w 167"/>
                <a:gd name="T23" fmla="*/ 6 h 167"/>
                <a:gd name="T24" fmla="*/ 46 w 167"/>
                <a:gd name="T25" fmla="*/ 6 h 167"/>
                <a:gd name="T26" fmla="*/ 8 w 167"/>
                <a:gd name="T27" fmla="*/ 36 h 167"/>
                <a:gd name="T28" fmla="*/ 8 w 167"/>
                <a:gd name="T29" fmla="*/ 31 h 167"/>
                <a:gd name="T30" fmla="*/ 46 w 167"/>
                <a:gd name="T31" fmla="*/ 61 h 167"/>
                <a:gd name="T32" fmla="*/ 41 w 167"/>
                <a:gd name="T33" fmla="*/ 61 h 167"/>
                <a:gd name="T34" fmla="*/ 80 w 167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7"/>
                <a:gd name="T56" fmla="*/ 167 w 167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7">
                  <a:moveTo>
                    <a:pt x="89" y="164"/>
                  </a:moveTo>
                  <a:cubicBezTo>
                    <a:pt x="86" y="167"/>
                    <a:pt x="81" y="167"/>
                    <a:pt x="78" y="164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8"/>
                  </a:lnTo>
                  <a:cubicBezTo>
                    <a:pt x="167" y="81"/>
                    <a:pt x="167" y="86"/>
                    <a:pt x="164" y="89"/>
                  </a:cubicBezTo>
                  <a:lnTo>
                    <a:pt x="89" y="164"/>
                  </a:lnTo>
                  <a:close/>
                  <a:moveTo>
                    <a:pt x="153" y="78"/>
                  </a:moveTo>
                  <a:lnTo>
                    <a:pt x="153" y="89"/>
                  </a:lnTo>
                  <a:lnTo>
                    <a:pt x="78" y="15"/>
                  </a:lnTo>
                  <a:lnTo>
                    <a:pt x="89" y="15"/>
                  </a:lnTo>
                  <a:lnTo>
                    <a:pt x="15" y="89"/>
                  </a:lnTo>
                  <a:lnTo>
                    <a:pt x="15" y="78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3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3" name="Freeform 48"/>
            <p:cNvSpPr>
              <a:spLocks/>
            </p:cNvSpPr>
            <p:nvPr/>
          </p:nvSpPr>
          <p:spPr bwMode="auto">
            <a:xfrm>
              <a:off x="4811" y="1544"/>
              <a:ext cx="78" cy="60"/>
            </a:xfrm>
            <a:custGeom>
              <a:avLst/>
              <a:gdLst>
                <a:gd name="T0" fmla="*/ 39 w 78"/>
                <a:gd name="T1" fmla="*/ 60 h 60"/>
                <a:gd name="T2" fmla="*/ 0 w 78"/>
                <a:gd name="T3" fmla="*/ 30 h 60"/>
                <a:gd name="T4" fmla="*/ 39 w 78"/>
                <a:gd name="T5" fmla="*/ 0 h 60"/>
                <a:gd name="T6" fmla="*/ 78 w 78"/>
                <a:gd name="T7" fmla="*/ 30 h 60"/>
                <a:gd name="T8" fmla="*/ 39 w 78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60"/>
                <a:gd name="T17" fmla="*/ 78 w 78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60">
                  <a:moveTo>
                    <a:pt x="39" y="60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8" y="30"/>
                  </a:lnTo>
                  <a:lnTo>
                    <a:pt x="39" y="60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4" name="Freeform 49"/>
            <p:cNvSpPr>
              <a:spLocks noEditPoints="1"/>
            </p:cNvSpPr>
            <p:nvPr/>
          </p:nvSpPr>
          <p:spPr bwMode="auto">
            <a:xfrm>
              <a:off x="4806" y="1541"/>
              <a:ext cx="87" cy="66"/>
            </a:xfrm>
            <a:custGeom>
              <a:avLst/>
              <a:gdLst>
                <a:gd name="T0" fmla="*/ 46 w 167"/>
                <a:gd name="T1" fmla="*/ 65 h 166"/>
                <a:gd name="T2" fmla="*/ 41 w 167"/>
                <a:gd name="T3" fmla="*/ 65 h 166"/>
                <a:gd name="T4" fmla="*/ 2 w 167"/>
                <a:gd name="T5" fmla="*/ 35 h 166"/>
                <a:gd name="T6" fmla="*/ 2 w 167"/>
                <a:gd name="T7" fmla="*/ 31 h 166"/>
                <a:gd name="T8" fmla="*/ 41 w 167"/>
                <a:gd name="T9" fmla="*/ 1 h 166"/>
                <a:gd name="T10" fmla="*/ 46 w 167"/>
                <a:gd name="T11" fmla="*/ 1 h 166"/>
                <a:gd name="T12" fmla="*/ 85 w 167"/>
                <a:gd name="T13" fmla="*/ 31 h 166"/>
                <a:gd name="T14" fmla="*/ 85 w 167"/>
                <a:gd name="T15" fmla="*/ 35 h 166"/>
                <a:gd name="T16" fmla="*/ 46 w 167"/>
                <a:gd name="T17" fmla="*/ 65 h 166"/>
                <a:gd name="T18" fmla="*/ 80 w 167"/>
                <a:gd name="T19" fmla="*/ 31 h 166"/>
                <a:gd name="T20" fmla="*/ 80 w 167"/>
                <a:gd name="T21" fmla="*/ 35 h 166"/>
                <a:gd name="T22" fmla="*/ 41 w 167"/>
                <a:gd name="T23" fmla="*/ 6 h 166"/>
                <a:gd name="T24" fmla="*/ 46 w 167"/>
                <a:gd name="T25" fmla="*/ 6 h 166"/>
                <a:gd name="T26" fmla="*/ 8 w 167"/>
                <a:gd name="T27" fmla="*/ 35 h 166"/>
                <a:gd name="T28" fmla="*/ 8 w 167"/>
                <a:gd name="T29" fmla="*/ 31 h 166"/>
                <a:gd name="T30" fmla="*/ 46 w 167"/>
                <a:gd name="T31" fmla="*/ 60 h 166"/>
                <a:gd name="T32" fmla="*/ 41 w 167"/>
                <a:gd name="T33" fmla="*/ 60 h 166"/>
                <a:gd name="T34" fmla="*/ 80 w 167"/>
                <a:gd name="T35" fmla="*/ 31 h 1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7"/>
                <a:gd name="T55" fmla="*/ 0 h 166"/>
                <a:gd name="T56" fmla="*/ 167 w 167"/>
                <a:gd name="T57" fmla="*/ 166 h 1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7" h="166">
                  <a:moveTo>
                    <a:pt x="89" y="163"/>
                  </a:moveTo>
                  <a:cubicBezTo>
                    <a:pt x="86" y="166"/>
                    <a:pt x="81" y="166"/>
                    <a:pt x="78" y="163"/>
                  </a:cubicBezTo>
                  <a:lnTo>
                    <a:pt x="4" y="89"/>
                  </a:lnTo>
                  <a:cubicBezTo>
                    <a:pt x="0" y="86"/>
                    <a:pt x="0" y="80"/>
                    <a:pt x="4" y="77"/>
                  </a:cubicBezTo>
                  <a:lnTo>
                    <a:pt x="78" y="3"/>
                  </a:lnTo>
                  <a:cubicBezTo>
                    <a:pt x="81" y="0"/>
                    <a:pt x="86" y="0"/>
                    <a:pt x="89" y="3"/>
                  </a:cubicBezTo>
                  <a:lnTo>
                    <a:pt x="164" y="77"/>
                  </a:lnTo>
                  <a:cubicBezTo>
                    <a:pt x="167" y="80"/>
                    <a:pt x="167" y="86"/>
                    <a:pt x="164" y="89"/>
                  </a:cubicBezTo>
                  <a:lnTo>
                    <a:pt x="89" y="163"/>
                  </a:lnTo>
                  <a:close/>
                  <a:moveTo>
                    <a:pt x="153" y="77"/>
                  </a:moveTo>
                  <a:lnTo>
                    <a:pt x="153" y="89"/>
                  </a:lnTo>
                  <a:lnTo>
                    <a:pt x="78" y="14"/>
                  </a:lnTo>
                  <a:lnTo>
                    <a:pt x="89" y="14"/>
                  </a:lnTo>
                  <a:lnTo>
                    <a:pt x="15" y="89"/>
                  </a:lnTo>
                  <a:lnTo>
                    <a:pt x="15" y="77"/>
                  </a:lnTo>
                  <a:lnTo>
                    <a:pt x="89" y="152"/>
                  </a:lnTo>
                  <a:lnTo>
                    <a:pt x="78" y="152"/>
                  </a:lnTo>
                  <a:lnTo>
                    <a:pt x="153" y="7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5" name="Freeform 50"/>
            <p:cNvSpPr>
              <a:spLocks/>
            </p:cNvSpPr>
            <p:nvPr/>
          </p:nvSpPr>
          <p:spPr bwMode="auto">
            <a:xfrm>
              <a:off x="5056" y="1547"/>
              <a:ext cx="77" cy="59"/>
            </a:xfrm>
            <a:custGeom>
              <a:avLst/>
              <a:gdLst>
                <a:gd name="T0" fmla="*/ 39 w 77"/>
                <a:gd name="T1" fmla="*/ 59 h 59"/>
                <a:gd name="T2" fmla="*/ 0 w 77"/>
                <a:gd name="T3" fmla="*/ 30 h 59"/>
                <a:gd name="T4" fmla="*/ 39 w 77"/>
                <a:gd name="T5" fmla="*/ 0 h 59"/>
                <a:gd name="T6" fmla="*/ 77 w 77"/>
                <a:gd name="T7" fmla="*/ 30 h 59"/>
                <a:gd name="T8" fmla="*/ 39 w 77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"/>
                <a:gd name="T16" fmla="*/ 0 h 59"/>
                <a:gd name="T17" fmla="*/ 77 w 77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" h="59">
                  <a:moveTo>
                    <a:pt x="39" y="59"/>
                  </a:moveTo>
                  <a:lnTo>
                    <a:pt x="0" y="30"/>
                  </a:lnTo>
                  <a:lnTo>
                    <a:pt x="39" y="0"/>
                  </a:lnTo>
                  <a:lnTo>
                    <a:pt x="77" y="30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6" name="Freeform 51"/>
            <p:cNvSpPr>
              <a:spLocks noEditPoints="1"/>
            </p:cNvSpPr>
            <p:nvPr/>
          </p:nvSpPr>
          <p:spPr bwMode="auto">
            <a:xfrm>
              <a:off x="5052" y="1544"/>
              <a:ext cx="86" cy="66"/>
            </a:xfrm>
            <a:custGeom>
              <a:avLst/>
              <a:gdLst>
                <a:gd name="T0" fmla="*/ 46 w 166"/>
                <a:gd name="T1" fmla="*/ 65 h 167"/>
                <a:gd name="T2" fmla="*/ 40 w 166"/>
                <a:gd name="T3" fmla="*/ 65 h 167"/>
                <a:gd name="T4" fmla="*/ 2 w 166"/>
                <a:gd name="T5" fmla="*/ 35 h 167"/>
                <a:gd name="T6" fmla="*/ 2 w 166"/>
                <a:gd name="T7" fmla="*/ 31 h 167"/>
                <a:gd name="T8" fmla="*/ 40 w 166"/>
                <a:gd name="T9" fmla="*/ 2 h 167"/>
                <a:gd name="T10" fmla="*/ 46 w 166"/>
                <a:gd name="T11" fmla="*/ 2 h 167"/>
                <a:gd name="T12" fmla="*/ 84 w 166"/>
                <a:gd name="T13" fmla="*/ 31 h 167"/>
                <a:gd name="T14" fmla="*/ 84 w 166"/>
                <a:gd name="T15" fmla="*/ 35 h 167"/>
                <a:gd name="T16" fmla="*/ 46 w 166"/>
                <a:gd name="T17" fmla="*/ 65 h 167"/>
                <a:gd name="T18" fmla="*/ 79 w 166"/>
                <a:gd name="T19" fmla="*/ 31 h 167"/>
                <a:gd name="T20" fmla="*/ 79 w 166"/>
                <a:gd name="T21" fmla="*/ 35 h 167"/>
                <a:gd name="T22" fmla="*/ 40 w 166"/>
                <a:gd name="T23" fmla="*/ 6 h 167"/>
                <a:gd name="T24" fmla="*/ 46 w 166"/>
                <a:gd name="T25" fmla="*/ 6 h 167"/>
                <a:gd name="T26" fmla="*/ 7 w 166"/>
                <a:gd name="T27" fmla="*/ 35 h 167"/>
                <a:gd name="T28" fmla="*/ 7 w 166"/>
                <a:gd name="T29" fmla="*/ 31 h 167"/>
                <a:gd name="T30" fmla="*/ 46 w 166"/>
                <a:gd name="T31" fmla="*/ 60 h 167"/>
                <a:gd name="T32" fmla="*/ 40 w 166"/>
                <a:gd name="T33" fmla="*/ 60 h 167"/>
                <a:gd name="T34" fmla="*/ 79 w 166"/>
                <a:gd name="T35" fmla="*/ 31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6"/>
                <a:gd name="T55" fmla="*/ 0 h 167"/>
                <a:gd name="T56" fmla="*/ 166 w 166"/>
                <a:gd name="T57" fmla="*/ 167 h 1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6" h="167">
                  <a:moveTo>
                    <a:pt x="89" y="164"/>
                  </a:moveTo>
                  <a:cubicBezTo>
                    <a:pt x="85" y="167"/>
                    <a:pt x="80" y="167"/>
                    <a:pt x="77" y="164"/>
                  </a:cubicBezTo>
                  <a:lnTo>
                    <a:pt x="3" y="89"/>
                  </a:lnTo>
                  <a:cubicBezTo>
                    <a:pt x="0" y="86"/>
                    <a:pt x="0" y="81"/>
                    <a:pt x="3" y="78"/>
                  </a:cubicBezTo>
                  <a:lnTo>
                    <a:pt x="77" y="4"/>
                  </a:lnTo>
                  <a:cubicBezTo>
                    <a:pt x="80" y="0"/>
                    <a:pt x="85" y="0"/>
                    <a:pt x="89" y="4"/>
                  </a:cubicBezTo>
                  <a:lnTo>
                    <a:pt x="163" y="78"/>
                  </a:lnTo>
                  <a:cubicBezTo>
                    <a:pt x="166" y="81"/>
                    <a:pt x="166" y="86"/>
                    <a:pt x="163" y="89"/>
                  </a:cubicBezTo>
                  <a:lnTo>
                    <a:pt x="89" y="164"/>
                  </a:lnTo>
                  <a:close/>
                  <a:moveTo>
                    <a:pt x="152" y="78"/>
                  </a:moveTo>
                  <a:lnTo>
                    <a:pt x="152" y="89"/>
                  </a:lnTo>
                  <a:lnTo>
                    <a:pt x="77" y="15"/>
                  </a:lnTo>
                  <a:lnTo>
                    <a:pt x="89" y="15"/>
                  </a:lnTo>
                  <a:lnTo>
                    <a:pt x="14" y="89"/>
                  </a:lnTo>
                  <a:lnTo>
                    <a:pt x="14" y="78"/>
                  </a:lnTo>
                  <a:lnTo>
                    <a:pt x="89" y="153"/>
                  </a:lnTo>
                  <a:lnTo>
                    <a:pt x="77" y="153"/>
                  </a:lnTo>
                  <a:lnTo>
                    <a:pt x="152" y="78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7" name="Freeform 52"/>
            <p:cNvSpPr>
              <a:spLocks/>
            </p:cNvSpPr>
            <p:nvPr/>
          </p:nvSpPr>
          <p:spPr bwMode="auto">
            <a:xfrm>
              <a:off x="1402" y="2455"/>
              <a:ext cx="3712" cy="694"/>
            </a:xfrm>
            <a:custGeom>
              <a:avLst/>
              <a:gdLst>
                <a:gd name="T0" fmla="*/ 12 w 7139"/>
                <a:gd name="T1" fmla="*/ 675 h 1747"/>
                <a:gd name="T2" fmla="*/ 262 w 7139"/>
                <a:gd name="T3" fmla="*/ 662 h 1747"/>
                <a:gd name="T4" fmla="*/ 257 w 7139"/>
                <a:gd name="T5" fmla="*/ 663 h 1747"/>
                <a:gd name="T6" fmla="*/ 499 w 7139"/>
                <a:gd name="T7" fmla="*/ 580 h 1747"/>
                <a:gd name="T8" fmla="*/ 503 w 7139"/>
                <a:gd name="T9" fmla="*/ 579 h 1747"/>
                <a:gd name="T10" fmla="*/ 753 w 7139"/>
                <a:gd name="T11" fmla="*/ 573 h 1747"/>
                <a:gd name="T12" fmla="*/ 993 w 7139"/>
                <a:gd name="T13" fmla="*/ 554 h 1747"/>
                <a:gd name="T14" fmla="*/ 991 w 7139"/>
                <a:gd name="T15" fmla="*/ 554 h 1747"/>
                <a:gd name="T16" fmla="*/ 1241 w 7139"/>
                <a:gd name="T17" fmla="*/ 497 h 1747"/>
                <a:gd name="T18" fmla="*/ 1481 w 7139"/>
                <a:gd name="T19" fmla="*/ 440 h 1747"/>
                <a:gd name="T20" fmla="*/ 1484 w 7139"/>
                <a:gd name="T21" fmla="*/ 440 h 1747"/>
                <a:gd name="T22" fmla="*/ 1734 w 7139"/>
                <a:gd name="T23" fmla="*/ 421 h 1747"/>
                <a:gd name="T24" fmla="*/ 1739 w 7139"/>
                <a:gd name="T25" fmla="*/ 421 h 1747"/>
                <a:gd name="T26" fmla="*/ 1980 w 7139"/>
                <a:gd name="T27" fmla="*/ 485 h 1747"/>
                <a:gd name="T28" fmla="*/ 1971 w 7139"/>
                <a:gd name="T29" fmla="*/ 485 h 1747"/>
                <a:gd name="T30" fmla="*/ 2220 w 7139"/>
                <a:gd name="T31" fmla="*/ 390 h 1747"/>
                <a:gd name="T32" fmla="*/ 2224 w 7139"/>
                <a:gd name="T33" fmla="*/ 389 h 1747"/>
                <a:gd name="T34" fmla="*/ 2465 w 7139"/>
                <a:gd name="T35" fmla="*/ 363 h 1747"/>
                <a:gd name="T36" fmla="*/ 2463 w 7139"/>
                <a:gd name="T37" fmla="*/ 364 h 1747"/>
                <a:gd name="T38" fmla="*/ 2712 w 7139"/>
                <a:gd name="T39" fmla="*/ 288 h 1747"/>
                <a:gd name="T40" fmla="*/ 2710 w 7139"/>
                <a:gd name="T41" fmla="*/ 288 h 1747"/>
                <a:gd name="T42" fmla="*/ 2951 w 7139"/>
                <a:gd name="T43" fmla="*/ 180 h 1747"/>
                <a:gd name="T44" fmla="*/ 3202 w 7139"/>
                <a:gd name="T45" fmla="*/ 97 h 1747"/>
                <a:gd name="T46" fmla="*/ 3211 w 7139"/>
                <a:gd name="T47" fmla="*/ 97 h 1747"/>
                <a:gd name="T48" fmla="*/ 3453 w 7139"/>
                <a:gd name="T49" fmla="*/ 160 h 1747"/>
                <a:gd name="T50" fmla="*/ 3441 w 7139"/>
                <a:gd name="T51" fmla="*/ 162 h 1747"/>
                <a:gd name="T52" fmla="*/ 3690 w 7139"/>
                <a:gd name="T53" fmla="*/ 3 h 1747"/>
                <a:gd name="T54" fmla="*/ 3708 w 7139"/>
                <a:gd name="T55" fmla="*/ 4 h 1747"/>
                <a:gd name="T56" fmla="*/ 3706 w 7139"/>
                <a:gd name="T57" fmla="*/ 18 h 1747"/>
                <a:gd name="T58" fmla="*/ 3457 w 7139"/>
                <a:gd name="T59" fmla="*/ 177 h 1747"/>
                <a:gd name="T60" fmla="*/ 3445 w 7139"/>
                <a:gd name="T61" fmla="*/ 178 h 1747"/>
                <a:gd name="T62" fmla="*/ 3203 w 7139"/>
                <a:gd name="T63" fmla="*/ 115 h 1747"/>
                <a:gd name="T64" fmla="*/ 3212 w 7139"/>
                <a:gd name="T65" fmla="*/ 114 h 1747"/>
                <a:gd name="T66" fmla="*/ 2964 w 7139"/>
                <a:gd name="T67" fmla="*/ 197 h 1747"/>
                <a:gd name="T68" fmla="*/ 2723 w 7139"/>
                <a:gd name="T69" fmla="*/ 305 h 1747"/>
                <a:gd name="T70" fmla="*/ 2721 w 7139"/>
                <a:gd name="T71" fmla="*/ 305 h 1747"/>
                <a:gd name="T72" fmla="*/ 2471 w 7139"/>
                <a:gd name="T73" fmla="*/ 382 h 1747"/>
                <a:gd name="T74" fmla="*/ 2469 w 7139"/>
                <a:gd name="T75" fmla="*/ 382 h 1747"/>
                <a:gd name="T76" fmla="*/ 2228 w 7139"/>
                <a:gd name="T77" fmla="*/ 408 h 1747"/>
                <a:gd name="T78" fmla="*/ 2231 w 7139"/>
                <a:gd name="T79" fmla="*/ 407 h 1747"/>
                <a:gd name="T80" fmla="*/ 1982 w 7139"/>
                <a:gd name="T81" fmla="*/ 502 h 1747"/>
                <a:gd name="T82" fmla="*/ 1972 w 7139"/>
                <a:gd name="T83" fmla="*/ 503 h 1747"/>
                <a:gd name="T84" fmla="*/ 1731 w 7139"/>
                <a:gd name="T85" fmla="*/ 439 h 1747"/>
                <a:gd name="T86" fmla="*/ 1736 w 7139"/>
                <a:gd name="T87" fmla="*/ 439 h 1747"/>
                <a:gd name="T88" fmla="*/ 1487 w 7139"/>
                <a:gd name="T89" fmla="*/ 458 h 1747"/>
                <a:gd name="T90" fmla="*/ 1489 w 7139"/>
                <a:gd name="T91" fmla="*/ 458 h 1747"/>
                <a:gd name="T92" fmla="*/ 1247 w 7139"/>
                <a:gd name="T93" fmla="*/ 515 h 1747"/>
                <a:gd name="T94" fmla="*/ 998 w 7139"/>
                <a:gd name="T95" fmla="*/ 572 h 1747"/>
                <a:gd name="T96" fmla="*/ 996 w 7139"/>
                <a:gd name="T97" fmla="*/ 573 h 1747"/>
                <a:gd name="T98" fmla="*/ 753 w 7139"/>
                <a:gd name="T99" fmla="*/ 592 h 1747"/>
                <a:gd name="T100" fmla="*/ 504 w 7139"/>
                <a:gd name="T101" fmla="*/ 598 h 1747"/>
                <a:gd name="T102" fmla="*/ 509 w 7139"/>
                <a:gd name="T103" fmla="*/ 597 h 1747"/>
                <a:gd name="T104" fmla="*/ 267 w 7139"/>
                <a:gd name="T105" fmla="*/ 680 h 1747"/>
                <a:gd name="T106" fmla="*/ 263 w 7139"/>
                <a:gd name="T107" fmla="*/ 681 h 1747"/>
                <a:gd name="T108" fmla="*/ 14 w 7139"/>
                <a:gd name="T109" fmla="*/ 694 h 1747"/>
                <a:gd name="T110" fmla="*/ 1 w 7139"/>
                <a:gd name="T111" fmla="*/ 685 h 1747"/>
                <a:gd name="T112" fmla="*/ 12 w 7139"/>
                <a:gd name="T113" fmla="*/ 675 h 174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39"/>
                <a:gd name="T172" fmla="*/ 0 h 1747"/>
                <a:gd name="T173" fmla="*/ 7139 w 7139"/>
                <a:gd name="T174" fmla="*/ 1747 h 174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39" h="1747">
                  <a:moveTo>
                    <a:pt x="23" y="1699"/>
                  </a:moveTo>
                  <a:lnTo>
                    <a:pt x="503" y="1667"/>
                  </a:lnTo>
                  <a:lnTo>
                    <a:pt x="495" y="1669"/>
                  </a:lnTo>
                  <a:lnTo>
                    <a:pt x="959" y="1461"/>
                  </a:lnTo>
                  <a:cubicBezTo>
                    <a:pt x="961" y="1459"/>
                    <a:pt x="965" y="1459"/>
                    <a:pt x="968" y="1458"/>
                  </a:cubicBezTo>
                  <a:lnTo>
                    <a:pt x="1448" y="1442"/>
                  </a:lnTo>
                  <a:lnTo>
                    <a:pt x="1910" y="1395"/>
                  </a:lnTo>
                  <a:lnTo>
                    <a:pt x="1906" y="1395"/>
                  </a:lnTo>
                  <a:lnTo>
                    <a:pt x="2386" y="1251"/>
                  </a:lnTo>
                  <a:lnTo>
                    <a:pt x="2849" y="1108"/>
                  </a:lnTo>
                  <a:cubicBezTo>
                    <a:pt x="2851" y="1107"/>
                    <a:pt x="2852" y="1107"/>
                    <a:pt x="2854" y="1107"/>
                  </a:cubicBezTo>
                  <a:lnTo>
                    <a:pt x="3334" y="1059"/>
                  </a:lnTo>
                  <a:cubicBezTo>
                    <a:pt x="3338" y="1058"/>
                    <a:pt x="3341" y="1059"/>
                    <a:pt x="3344" y="1060"/>
                  </a:cubicBezTo>
                  <a:lnTo>
                    <a:pt x="3808" y="1220"/>
                  </a:lnTo>
                  <a:lnTo>
                    <a:pt x="3790" y="1221"/>
                  </a:lnTo>
                  <a:lnTo>
                    <a:pt x="4270" y="981"/>
                  </a:lnTo>
                  <a:cubicBezTo>
                    <a:pt x="4272" y="980"/>
                    <a:pt x="4275" y="979"/>
                    <a:pt x="4277" y="979"/>
                  </a:cubicBezTo>
                  <a:lnTo>
                    <a:pt x="4741" y="915"/>
                  </a:lnTo>
                  <a:lnTo>
                    <a:pt x="4736" y="916"/>
                  </a:lnTo>
                  <a:lnTo>
                    <a:pt x="5216" y="724"/>
                  </a:lnTo>
                  <a:lnTo>
                    <a:pt x="5212" y="726"/>
                  </a:lnTo>
                  <a:lnTo>
                    <a:pt x="5676" y="454"/>
                  </a:lnTo>
                  <a:lnTo>
                    <a:pt x="6159" y="244"/>
                  </a:lnTo>
                  <a:cubicBezTo>
                    <a:pt x="6164" y="242"/>
                    <a:pt x="6171" y="242"/>
                    <a:pt x="6176" y="244"/>
                  </a:cubicBezTo>
                  <a:lnTo>
                    <a:pt x="6640" y="404"/>
                  </a:lnTo>
                  <a:lnTo>
                    <a:pt x="6617" y="408"/>
                  </a:lnTo>
                  <a:lnTo>
                    <a:pt x="7097" y="8"/>
                  </a:lnTo>
                  <a:cubicBezTo>
                    <a:pt x="7107" y="0"/>
                    <a:pt x="7122" y="1"/>
                    <a:pt x="7131" y="11"/>
                  </a:cubicBezTo>
                  <a:cubicBezTo>
                    <a:pt x="7139" y="21"/>
                    <a:pt x="7138" y="36"/>
                    <a:pt x="7128" y="45"/>
                  </a:cubicBezTo>
                  <a:lnTo>
                    <a:pt x="6648" y="445"/>
                  </a:lnTo>
                  <a:cubicBezTo>
                    <a:pt x="6641" y="450"/>
                    <a:pt x="6633" y="452"/>
                    <a:pt x="6625" y="449"/>
                  </a:cubicBezTo>
                  <a:lnTo>
                    <a:pt x="6161" y="289"/>
                  </a:lnTo>
                  <a:lnTo>
                    <a:pt x="6178" y="288"/>
                  </a:lnTo>
                  <a:lnTo>
                    <a:pt x="5701" y="495"/>
                  </a:lnTo>
                  <a:lnTo>
                    <a:pt x="5237" y="767"/>
                  </a:lnTo>
                  <a:cubicBezTo>
                    <a:pt x="5236" y="768"/>
                    <a:pt x="5234" y="768"/>
                    <a:pt x="5233" y="769"/>
                  </a:cubicBezTo>
                  <a:lnTo>
                    <a:pt x="4753" y="961"/>
                  </a:lnTo>
                  <a:cubicBezTo>
                    <a:pt x="4752" y="961"/>
                    <a:pt x="4750" y="962"/>
                    <a:pt x="4748" y="962"/>
                  </a:cubicBezTo>
                  <a:lnTo>
                    <a:pt x="4284" y="1026"/>
                  </a:lnTo>
                  <a:lnTo>
                    <a:pt x="4291" y="1024"/>
                  </a:lnTo>
                  <a:lnTo>
                    <a:pt x="3811" y="1264"/>
                  </a:lnTo>
                  <a:cubicBezTo>
                    <a:pt x="3805" y="1267"/>
                    <a:pt x="3799" y="1267"/>
                    <a:pt x="3793" y="1265"/>
                  </a:cubicBezTo>
                  <a:lnTo>
                    <a:pt x="3329" y="1105"/>
                  </a:lnTo>
                  <a:lnTo>
                    <a:pt x="3339" y="1106"/>
                  </a:lnTo>
                  <a:lnTo>
                    <a:pt x="2859" y="1154"/>
                  </a:lnTo>
                  <a:lnTo>
                    <a:pt x="2864" y="1153"/>
                  </a:lnTo>
                  <a:lnTo>
                    <a:pt x="2399" y="1297"/>
                  </a:lnTo>
                  <a:lnTo>
                    <a:pt x="1919" y="1441"/>
                  </a:lnTo>
                  <a:cubicBezTo>
                    <a:pt x="1918" y="1442"/>
                    <a:pt x="1916" y="1442"/>
                    <a:pt x="1915" y="1442"/>
                  </a:cubicBezTo>
                  <a:lnTo>
                    <a:pt x="1449" y="1490"/>
                  </a:lnTo>
                  <a:lnTo>
                    <a:pt x="969" y="1506"/>
                  </a:lnTo>
                  <a:lnTo>
                    <a:pt x="978" y="1504"/>
                  </a:lnTo>
                  <a:lnTo>
                    <a:pt x="514" y="1712"/>
                  </a:lnTo>
                  <a:cubicBezTo>
                    <a:pt x="512" y="1714"/>
                    <a:pt x="509" y="1714"/>
                    <a:pt x="506" y="1714"/>
                  </a:cubicBezTo>
                  <a:lnTo>
                    <a:pt x="26" y="1746"/>
                  </a:lnTo>
                  <a:cubicBezTo>
                    <a:pt x="13" y="1747"/>
                    <a:pt x="1" y="1737"/>
                    <a:pt x="1" y="1724"/>
                  </a:cubicBezTo>
                  <a:cubicBezTo>
                    <a:pt x="0" y="1711"/>
                    <a:pt x="10" y="1699"/>
                    <a:pt x="23" y="1699"/>
                  </a:cubicBez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78" name="Rectangle 53"/>
            <p:cNvSpPr>
              <a:spLocks noChangeArrowheads="1"/>
            </p:cNvSpPr>
            <p:nvPr/>
          </p:nvSpPr>
          <p:spPr bwMode="auto">
            <a:xfrm>
              <a:off x="1381" y="3114"/>
              <a:ext cx="75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79" name="Freeform 54"/>
            <p:cNvSpPr>
              <a:spLocks noEditPoints="1"/>
            </p:cNvSpPr>
            <p:nvPr/>
          </p:nvSpPr>
          <p:spPr bwMode="auto">
            <a:xfrm>
              <a:off x="1377" y="3111"/>
              <a:ext cx="83" cy="63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79 w 160"/>
                <a:gd name="T5" fmla="*/ 0 h 160"/>
                <a:gd name="T6" fmla="*/ 83 w 160"/>
                <a:gd name="T7" fmla="*/ 3 h 160"/>
                <a:gd name="T8" fmla="*/ 83 w 160"/>
                <a:gd name="T9" fmla="*/ 60 h 160"/>
                <a:gd name="T10" fmla="*/ 79 w 160"/>
                <a:gd name="T11" fmla="*/ 63 h 160"/>
                <a:gd name="T12" fmla="*/ 4 w 160"/>
                <a:gd name="T13" fmla="*/ 63 h 160"/>
                <a:gd name="T14" fmla="*/ 0 w 160"/>
                <a:gd name="T15" fmla="*/ 60 h 160"/>
                <a:gd name="T16" fmla="*/ 0 w 160"/>
                <a:gd name="T17" fmla="*/ 3 h 160"/>
                <a:gd name="T18" fmla="*/ 8 w 160"/>
                <a:gd name="T19" fmla="*/ 60 h 160"/>
                <a:gd name="T20" fmla="*/ 4 w 160"/>
                <a:gd name="T21" fmla="*/ 57 h 160"/>
                <a:gd name="T22" fmla="*/ 79 w 160"/>
                <a:gd name="T23" fmla="*/ 57 h 160"/>
                <a:gd name="T24" fmla="*/ 75 w 160"/>
                <a:gd name="T25" fmla="*/ 60 h 160"/>
                <a:gd name="T26" fmla="*/ 75 w 160"/>
                <a:gd name="T27" fmla="*/ 3 h 160"/>
                <a:gd name="T28" fmla="*/ 79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80" name="Rectangle 55"/>
            <p:cNvSpPr>
              <a:spLocks noChangeArrowheads="1"/>
            </p:cNvSpPr>
            <p:nvPr/>
          </p:nvSpPr>
          <p:spPr bwMode="auto">
            <a:xfrm>
              <a:off x="1622" y="3095"/>
              <a:ext cx="83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81" name="Freeform 56"/>
            <p:cNvSpPr>
              <a:spLocks noEditPoints="1"/>
            </p:cNvSpPr>
            <p:nvPr/>
          </p:nvSpPr>
          <p:spPr bwMode="auto">
            <a:xfrm>
              <a:off x="1618" y="3091"/>
              <a:ext cx="91" cy="64"/>
            </a:xfrm>
            <a:custGeom>
              <a:avLst/>
              <a:gdLst>
                <a:gd name="T0" fmla="*/ 0 w 176"/>
                <a:gd name="T1" fmla="*/ 3 h 160"/>
                <a:gd name="T2" fmla="*/ 4 w 176"/>
                <a:gd name="T3" fmla="*/ 0 h 160"/>
                <a:gd name="T4" fmla="*/ 87 w 176"/>
                <a:gd name="T5" fmla="*/ 0 h 160"/>
                <a:gd name="T6" fmla="*/ 91 w 176"/>
                <a:gd name="T7" fmla="*/ 3 h 160"/>
                <a:gd name="T8" fmla="*/ 91 w 176"/>
                <a:gd name="T9" fmla="*/ 61 h 160"/>
                <a:gd name="T10" fmla="*/ 87 w 176"/>
                <a:gd name="T11" fmla="*/ 64 h 160"/>
                <a:gd name="T12" fmla="*/ 4 w 176"/>
                <a:gd name="T13" fmla="*/ 64 h 160"/>
                <a:gd name="T14" fmla="*/ 0 w 176"/>
                <a:gd name="T15" fmla="*/ 61 h 160"/>
                <a:gd name="T16" fmla="*/ 0 w 176"/>
                <a:gd name="T17" fmla="*/ 3 h 160"/>
                <a:gd name="T18" fmla="*/ 8 w 176"/>
                <a:gd name="T19" fmla="*/ 61 h 160"/>
                <a:gd name="T20" fmla="*/ 4 w 176"/>
                <a:gd name="T21" fmla="*/ 58 h 160"/>
                <a:gd name="T22" fmla="*/ 87 w 176"/>
                <a:gd name="T23" fmla="*/ 58 h 160"/>
                <a:gd name="T24" fmla="*/ 83 w 176"/>
                <a:gd name="T25" fmla="*/ 61 h 160"/>
                <a:gd name="T26" fmla="*/ 83 w 176"/>
                <a:gd name="T27" fmla="*/ 3 h 160"/>
                <a:gd name="T28" fmla="*/ 87 w 176"/>
                <a:gd name="T29" fmla="*/ 6 h 160"/>
                <a:gd name="T30" fmla="*/ 4 w 176"/>
                <a:gd name="T31" fmla="*/ 6 h 160"/>
                <a:gd name="T32" fmla="*/ 8 w 176"/>
                <a:gd name="T33" fmla="*/ 3 h 160"/>
                <a:gd name="T34" fmla="*/ 8 w 176"/>
                <a:gd name="T35" fmla="*/ 61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60"/>
                <a:gd name="T56" fmla="*/ 176 w 176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52"/>
                  </a:lnTo>
                  <a:cubicBezTo>
                    <a:pt x="176" y="157"/>
                    <a:pt x="173" y="160"/>
                    <a:pt x="168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68" y="144"/>
                  </a:lnTo>
                  <a:lnTo>
                    <a:pt x="160" y="152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82" name="Rectangle 57"/>
            <p:cNvSpPr>
              <a:spLocks noChangeArrowheads="1"/>
            </p:cNvSpPr>
            <p:nvPr/>
          </p:nvSpPr>
          <p:spPr bwMode="auto">
            <a:xfrm>
              <a:off x="1872" y="3018"/>
              <a:ext cx="75" cy="58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83" name="Freeform 58"/>
            <p:cNvSpPr>
              <a:spLocks noEditPoints="1"/>
            </p:cNvSpPr>
            <p:nvPr/>
          </p:nvSpPr>
          <p:spPr bwMode="auto">
            <a:xfrm>
              <a:off x="1868" y="3015"/>
              <a:ext cx="83" cy="64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79 w 160"/>
                <a:gd name="T5" fmla="*/ 0 h 160"/>
                <a:gd name="T6" fmla="*/ 83 w 160"/>
                <a:gd name="T7" fmla="*/ 3 h 160"/>
                <a:gd name="T8" fmla="*/ 83 w 160"/>
                <a:gd name="T9" fmla="*/ 61 h 160"/>
                <a:gd name="T10" fmla="*/ 79 w 160"/>
                <a:gd name="T11" fmla="*/ 64 h 160"/>
                <a:gd name="T12" fmla="*/ 4 w 160"/>
                <a:gd name="T13" fmla="*/ 64 h 160"/>
                <a:gd name="T14" fmla="*/ 0 w 160"/>
                <a:gd name="T15" fmla="*/ 61 h 160"/>
                <a:gd name="T16" fmla="*/ 0 w 160"/>
                <a:gd name="T17" fmla="*/ 3 h 160"/>
                <a:gd name="T18" fmla="*/ 8 w 160"/>
                <a:gd name="T19" fmla="*/ 61 h 160"/>
                <a:gd name="T20" fmla="*/ 4 w 160"/>
                <a:gd name="T21" fmla="*/ 58 h 160"/>
                <a:gd name="T22" fmla="*/ 79 w 160"/>
                <a:gd name="T23" fmla="*/ 58 h 160"/>
                <a:gd name="T24" fmla="*/ 75 w 160"/>
                <a:gd name="T25" fmla="*/ 61 h 160"/>
                <a:gd name="T26" fmla="*/ 75 w 160"/>
                <a:gd name="T27" fmla="*/ 3 h 160"/>
                <a:gd name="T28" fmla="*/ 79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1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84" name="Rectangle 59"/>
            <p:cNvSpPr>
              <a:spLocks noChangeArrowheads="1"/>
            </p:cNvSpPr>
            <p:nvPr/>
          </p:nvSpPr>
          <p:spPr bwMode="auto">
            <a:xfrm>
              <a:off x="2113" y="3012"/>
              <a:ext cx="83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85" name="Freeform 60"/>
            <p:cNvSpPr>
              <a:spLocks noEditPoints="1"/>
            </p:cNvSpPr>
            <p:nvPr/>
          </p:nvSpPr>
          <p:spPr bwMode="auto">
            <a:xfrm>
              <a:off x="2109" y="3009"/>
              <a:ext cx="91" cy="63"/>
            </a:xfrm>
            <a:custGeom>
              <a:avLst/>
              <a:gdLst>
                <a:gd name="T0" fmla="*/ 0 w 176"/>
                <a:gd name="T1" fmla="*/ 3 h 160"/>
                <a:gd name="T2" fmla="*/ 4 w 176"/>
                <a:gd name="T3" fmla="*/ 0 h 160"/>
                <a:gd name="T4" fmla="*/ 87 w 176"/>
                <a:gd name="T5" fmla="*/ 0 h 160"/>
                <a:gd name="T6" fmla="*/ 91 w 176"/>
                <a:gd name="T7" fmla="*/ 3 h 160"/>
                <a:gd name="T8" fmla="*/ 91 w 176"/>
                <a:gd name="T9" fmla="*/ 60 h 160"/>
                <a:gd name="T10" fmla="*/ 87 w 176"/>
                <a:gd name="T11" fmla="*/ 63 h 160"/>
                <a:gd name="T12" fmla="*/ 4 w 176"/>
                <a:gd name="T13" fmla="*/ 63 h 160"/>
                <a:gd name="T14" fmla="*/ 0 w 176"/>
                <a:gd name="T15" fmla="*/ 60 h 160"/>
                <a:gd name="T16" fmla="*/ 0 w 176"/>
                <a:gd name="T17" fmla="*/ 3 h 160"/>
                <a:gd name="T18" fmla="*/ 8 w 176"/>
                <a:gd name="T19" fmla="*/ 60 h 160"/>
                <a:gd name="T20" fmla="*/ 4 w 176"/>
                <a:gd name="T21" fmla="*/ 57 h 160"/>
                <a:gd name="T22" fmla="*/ 87 w 176"/>
                <a:gd name="T23" fmla="*/ 57 h 160"/>
                <a:gd name="T24" fmla="*/ 83 w 176"/>
                <a:gd name="T25" fmla="*/ 60 h 160"/>
                <a:gd name="T26" fmla="*/ 83 w 176"/>
                <a:gd name="T27" fmla="*/ 3 h 160"/>
                <a:gd name="T28" fmla="*/ 87 w 176"/>
                <a:gd name="T29" fmla="*/ 6 h 160"/>
                <a:gd name="T30" fmla="*/ 4 w 176"/>
                <a:gd name="T31" fmla="*/ 6 h 160"/>
                <a:gd name="T32" fmla="*/ 8 w 176"/>
                <a:gd name="T33" fmla="*/ 3 h 160"/>
                <a:gd name="T34" fmla="*/ 8 w 176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60"/>
                <a:gd name="T56" fmla="*/ 176 w 176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52"/>
                  </a:lnTo>
                  <a:cubicBezTo>
                    <a:pt x="176" y="157"/>
                    <a:pt x="173" y="160"/>
                    <a:pt x="168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68" y="144"/>
                  </a:lnTo>
                  <a:lnTo>
                    <a:pt x="160" y="152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86" name="Rectangle 61"/>
            <p:cNvSpPr>
              <a:spLocks noChangeArrowheads="1"/>
            </p:cNvSpPr>
            <p:nvPr/>
          </p:nvSpPr>
          <p:spPr bwMode="auto">
            <a:xfrm>
              <a:off x="2363" y="2987"/>
              <a:ext cx="75" cy="63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87" name="Freeform 62"/>
            <p:cNvSpPr>
              <a:spLocks noEditPoints="1"/>
            </p:cNvSpPr>
            <p:nvPr/>
          </p:nvSpPr>
          <p:spPr bwMode="auto">
            <a:xfrm>
              <a:off x="2359" y="2983"/>
              <a:ext cx="83" cy="70"/>
            </a:xfrm>
            <a:custGeom>
              <a:avLst/>
              <a:gdLst>
                <a:gd name="T0" fmla="*/ 0 w 160"/>
                <a:gd name="T1" fmla="*/ 3 h 176"/>
                <a:gd name="T2" fmla="*/ 4 w 160"/>
                <a:gd name="T3" fmla="*/ 0 h 176"/>
                <a:gd name="T4" fmla="*/ 79 w 160"/>
                <a:gd name="T5" fmla="*/ 0 h 176"/>
                <a:gd name="T6" fmla="*/ 83 w 160"/>
                <a:gd name="T7" fmla="*/ 3 h 176"/>
                <a:gd name="T8" fmla="*/ 83 w 160"/>
                <a:gd name="T9" fmla="*/ 67 h 176"/>
                <a:gd name="T10" fmla="*/ 79 w 160"/>
                <a:gd name="T11" fmla="*/ 70 h 176"/>
                <a:gd name="T12" fmla="*/ 4 w 160"/>
                <a:gd name="T13" fmla="*/ 70 h 176"/>
                <a:gd name="T14" fmla="*/ 0 w 160"/>
                <a:gd name="T15" fmla="*/ 67 h 176"/>
                <a:gd name="T16" fmla="*/ 0 w 160"/>
                <a:gd name="T17" fmla="*/ 3 h 176"/>
                <a:gd name="T18" fmla="*/ 8 w 160"/>
                <a:gd name="T19" fmla="*/ 67 h 176"/>
                <a:gd name="T20" fmla="*/ 4 w 160"/>
                <a:gd name="T21" fmla="*/ 64 h 176"/>
                <a:gd name="T22" fmla="*/ 79 w 160"/>
                <a:gd name="T23" fmla="*/ 64 h 176"/>
                <a:gd name="T24" fmla="*/ 75 w 160"/>
                <a:gd name="T25" fmla="*/ 67 h 176"/>
                <a:gd name="T26" fmla="*/ 75 w 160"/>
                <a:gd name="T27" fmla="*/ 3 h 176"/>
                <a:gd name="T28" fmla="*/ 79 w 160"/>
                <a:gd name="T29" fmla="*/ 6 h 176"/>
                <a:gd name="T30" fmla="*/ 4 w 160"/>
                <a:gd name="T31" fmla="*/ 6 h 176"/>
                <a:gd name="T32" fmla="*/ 8 w 160"/>
                <a:gd name="T33" fmla="*/ 3 h 176"/>
                <a:gd name="T34" fmla="*/ 8 w 160"/>
                <a:gd name="T35" fmla="*/ 67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76"/>
                <a:gd name="T56" fmla="*/ 160 w 160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68"/>
                  </a:lnTo>
                  <a:cubicBezTo>
                    <a:pt x="160" y="173"/>
                    <a:pt x="157" y="176"/>
                    <a:pt x="152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52" y="160"/>
                  </a:lnTo>
                  <a:lnTo>
                    <a:pt x="144" y="168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88" name="Rectangle 63"/>
            <p:cNvSpPr>
              <a:spLocks noChangeArrowheads="1"/>
            </p:cNvSpPr>
            <p:nvPr/>
          </p:nvSpPr>
          <p:spPr bwMode="auto">
            <a:xfrm>
              <a:off x="2604" y="2936"/>
              <a:ext cx="83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89" name="Freeform 64"/>
            <p:cNvSpPr>
              <a:spLocks noEditPoints="1"/>
            </p:cNvSpPr>
            <p:nvPr/>
          </p:nvSpPr>
          <p:spPr bwMode="auto">
            <a:xfrm>
              <a:off x="2600" y="2933"/>
              <a:ext cx="91" cy="63"/>
            </a:xfrm>
            <a:custGeom>
              <a:avLst/>
              <a:gdLst>
                <a:gd name="T0" fmla="*/ 0 w 176"/>
                <a:gd name="T1" fmla="*/ 3 h 160"/>
                <a:gd name="T2" fmla="*/ 4 w 176"/>
                <a:gd name="T3" fmla="*/ 0 h 160"/>
                <a:gd name="T4" fmla="*/ 87 w 176"/>
                <a:gd name="T5" fmla="*/ 0 h 160"/>
                <a:gd name="T6" fmla="*/ 91 w 176"/>
                <a:gd name="T7" fmla="*/ 3 h 160"/>
                <a:gd name="T8" fmla="*/ 91 w 176"/>
                <a:gd name="T9" fmla="*/ 60 h 160"/>
                <a:gd name="T10" fmla="*/ 87 w 176"/>
                <a:gd name="T11" fmla="*/ 63 h 160"/>
                <a:gd name="T12" fmla="*/ 4 w 176"/>
                <a:gd name="T13" fmla="*/ 63 h 160"/>
                <a:gd name="T14" fmla="*/ 0 w 176"/>
                <a:gd name="T15" fmla="*/ 60 h 160"/>
                <a:gd name="T16" fmla="*/ 0 w 176"/>
                <a:gd name="T17" fmla="*/ 3 h 160"/>
                <a:gd name="T18" fmla="*/ 8 w 176"/>
                <a:gd name="T19" fmla="*/ 60 h 160"/>
                <a:gd name="T20" fmla="*/ 4 w 176"/>
                <a:gd name="T21" fmla="*/ 57 h 160"/>
                <a:gd name="T22" fmla="*/ 87 w 176"/>
                <a:gd name="T23" fmla="*/ 57 h 160"/>
                <a:gd name="T24" fmla="*/ 83 w 176"/>
                <a:gd name="T25" fmla="*/ 60 h 160"/>
                <a:gd name="T26" fmla="*/ 83 w 176"/>
                <a:gd name="T27" fmla="*/ 3 h 160"/>
                <a:gd name="T28" fmla="*/ 87 w 176"/>
                <a:gd name="T29" fmla="*/ 6 h 160"/>
                <a:gd name="T30" fmla="*/ 4 w 176"/>
                <a:gd name="T31" fmla="*/ 6 h 160"/>
                <a:gd name="T32" fmla="*/ 8 w 176"/>
                <a:gd name="T33" fmla="*/ 3 h 160"/>
                <a:gd name="T34" fmla="*/ 8 w 176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60"/>
                <a:gd name="T56" fmla="*/ 176 w 176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52"/>
                  </a:lnTo>
                  <a:cubicBezTo>
                    <a:pt x="176" y="157"/>
                    <a:pt x="173" y="160"/>
                    <a:pt x="168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68" y="144"/>
                  </a:lnTo>
                  <a:lnTo>
                    <a:pt x="160" y="152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90" name="Rectangle 65"/>
            <p:cNvSpPr>
              <a:spLocks noChangeArrowheads="1"/>
            </p:cNvSpPr>
            <p:nvPr/>
          </p:nvSpPr>
          <p:spPr bwMode="auto">
            <a:xfrm>
              <a:off x="2854" y="2872"/>
              <a:ext cx="74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91" name="Freeform 66"/>
            <p:cNvSpPr>
              <a:spLocks noEditPoints="1"/>
            </p:cNvSpPr>
            <p:nvPr/>
          </p:nvSpPr>
          <p:spPr bwMode="auto">
            <a:xfrm>
              <a:off x="2849" y="2869"/>
              <a:ext cx="84" cy="64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80 w 160"/>
                <a:gd name="T5" fmla="*/ 0 h 160"/>
                <a:gd name="T6" fmla="*/ 84 w 160"/>
                <a:gd name="T7" fmla="*/ 3 h 160"/>
                <a:gd name="T8" fmla="*/ 84 w 160"/>
                <a:gd name="T9" fmla="*/ 61 h 160"/>
                <a:gd name="T10" fmla="*/ 80 w 160"/>
                <a:gd name="T11" fmla="*/ 64 h 160"/>
                <a:gd name="T12" fmla="*/ 4 w 160"/>
                <a:gd name="T13" fmla="*/ 64 h 160"/>
                <a:gd name="T14" fmla="*/ 0 w 160"/>
                <a:gd name="T15" fmla="*/ 61 h 160"/>
                <a:gd name="T16" fmla="*/ 0 w 160"/>
                <a:gd name="T17" fmla="*/ 3 h 160"/>
                <a:gd name="T18" fmla="*/ 8 w 160"/>
                <a:gd name="T19" fmla="*/ 61 h 160"/>
                <a:gd name="T20" fmla="*/ 4 w 160"/>
                <a:gd name="T21" fmla="*/ 58 h 160"/>
                <a:gd name="T22" fmla="*/ 80 w 160"/>
                <a:gd name="T23" fmla="*/ 58 h 160"/>
                <a:gd name="T24" fmla="*/ 76 w 160"/>
                <a:gd name="T25" fmla="*/ 61 h 160"/>
                <a:gd name="T26" fmla="*/ 76 w 160"/>
                <a:gd name="T27" fmla="*/ 3 h 160"/>
                <a:gd name="T28" fmla="*/ 80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1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92" name="Rectangle 67"/>
            <p:cNvSpPr>
              <a:spLocks noChangeArrowheads="1"/>
            </p:cNvSpPr>
            <p:nvPr/>
          </p:nvSpPr>
          <p:spPr bwMode="auto">
            <a:xfrm>
              <a:off x="3095" y="2853"/>
              <a:ext cx="75" cy="64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93" name="Freeform 68"/>
            <p:cNvSpPr>
              <a:spLocks noEditPoints="1"/>
            </p:cNvSpPr>
            <p:nvPr/>
          </p:nvSpPr>
          <p:spPr bwMode="auto">
            <a:xfrm>
              <a:off x="3091" y="2850"/>
              <a:ext cx="83" cy="70"/>
            </a:xfrm>
            <a:custGeom>
              <a:avLst/>
              <a:gdLst>
                <a:gd name="T0" fmla="*/ 0 w 160"/>
                <a:gd name="T1" fmla="*/ 3 h 176"/>
                <a:gd name="T2" fmla="*/ 4 w 160"/>
                <a:gd name="T3" fmla="*/ 0 h 176"/>
                <a:gd name="T4" fmla="*/ 79 w 160"/>
                <a:gd name="T5" fmla="*/ 0 h 176"/>
                <a:gd name="T6" fmla="*/ 83 w 160"/>
                <a:gd name="T7" fmla="*/ 3 h 176"/>
                <a:gd name="T8" fmla="*/ 83 w 160"/>
                <a:gd name="T9" fmla="*/ 67 h 176"/>
                <a:gd name="T10" fmla="*/ 79 w 160"/>
                <a:gd name="T11" fmla="*/ 70 h 176"/>
                <a:gd name="T12" fmla="*/ 4 w 160"/>
                <a:gd name="T13" fmla="*/ 70 h 176"/>
                <a:gd name="T14" fmla="*/ 0 w 160"/>
                <a:gd name="T15" fmla="*/ 67 h 176"/>
                <a:gd name="T16" fmla="*/ 0 w 160"/>
                <a:gd name="T17" fmla="*/ 3 h 176"/>
                <a:gd name="T18" fmla="*/ 8 w 160"/>
                <a:gd name="T19" fmla="*/ 67 h 176"/>
                <a:gd name="T20" fmla="*/ 4 w 160"/>
                <a:gd name="T21" fmla="*/ 64 h 176"/>
                <a:gd name="T22" fmla="*/ 79 w 160"/>
                <a:gd name="T23" fmla="*/ 64 h 176"/>
                <a:gd name="T24" fmla="*/ 75 w 160"/>
                <a:gd name="T25" fmla="*/ 67 h 176"/>
                <a:gd name="T26" fmla="*/ 75 w 160"/>
                <a:gd name="T27" fmla="*/ 3 h 176"/>
                <a:gd name="T28" fmla="*/ 79 w 160"/>
                <a:gd name="T29" fmla="*/ 6 h 176"/>
                <a:gd name="T30" fmla="*/ 4 w 160"/>
                <a:gd name="T31" fmla="*/ 6 h 176"/>
                <a:gd name="T32" fmla="*/ 8 w 160"/>
                <a:gd name="T33" fmla="*/ 3 h 176"/>
                <a:gd name="T34" fmla="*/ 8 w 160"/>
                <a:gd name="T35" fmla="*/ 67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76"/>
                <a:gd name="T56" fmla="*/ 160 w 160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68"/>
                  </a:lnTo>
                  <a:cubicBezTo>
                    <a:pt x="160" y="173"/>
                    <a:pt x="157" y="176"/>
                    <a:pt x="152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52" y="160"/>
                  </a:lnTo>
                  <a:lnTo>
                    <a:pt x="144" y="168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94" name="Rectangle 69"/>
            <p:cNvSpPr>
              <a:spLocks noChangeArrowheads="1"/>
            </p:cNvSpPr>
            <p:nvPr/>
          </p:nvSpPr>
          <p:spPr bwMode="auto">
            <a:xfrm>
              <a:off x="3345" y="2917"/>
              <a:ext cx="74" cy="63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95" name="Freeform 70"/>
            <p:cNvSpPr>
              <a:spLocks noEditPoints="1"/>
            </p:cNvSpPr>
            <p:nvPr/>
          </p:nvSpPr>
          <p:spPr bwMode="auto">
            <a:xfrm>
              <a:off x="3340" y="2914"/>
              <a:ext cx="84" cy="69"/>
            </a:xfrm>
            <a:custGeom>
              <a:avLst/>
              <a:gdLst>
                <a:gd name="T0" fmla="*/ 0 w 160"/>
                <a:gd name="T1" fmla="*/ 3 h 176"/>
                <a:gd name="T2" fmla="*/ 4 w 160"/>
                <a:gd name="T3" fmla="*/ 0 h 176"/>
                <a:gd name="T4" fmla="*/ 80 w 160"/>
                <a:gd name="T5" fmla="*/ 0 h 176"/>
                <a:gd name="T6" fmla="*/ 84 w 160"/>
                <a:gd name="T7" fmla="*/ 3 h 176"/>
                <a:gd name="T8" fmla="*/ 84 w 160"/>
                <a:gd name="T9" fmla="*/ 66 h 176"/>
                <a:gd name="T10" fmla="*/ 80 w 160"/>
                <a:gd name="T11" fmla="*/ 69 h 176"/>
                <a:gd name="T12" fmla="*/ 4 w 160"/>
                <a:gd name="T13" fmla="*/ 69 h 176"/>
                <a:gd name="T14" fmla="*/ 0 w 160"/>
                <a:gd name="T15" fmla="*/ 66 h 176"/>
                <a:gd name="T16" fmla="*/ 0 w 160"/>
                <a:gd name="T17" fmla="*/ 3 h 176"/>
                <a:gd name="T18" fmla="*/ 8 w 160"/>
                <a:gd name="T19" fmla="*/ 66 h 176"/>
                <a:gd name="T20" fmla="*/ 4 w 160"/>
                <a:gd name="T21" fmla="*/ 63 h 176"/>
                <a:gd name="T22" fmla="*/ 80 w 160"/>
                <a:gd name="T23" fmla="*/ 63 h 176"/>
                <a:gd name="T24" fmla="*/ 76 w 160"/>
                <a:gd name="T25" fmla="*/ 66 h 176"/>
                <a:gd name="T26" fmla="*/ 76 w 160"/>
                <a:gd name="T27" fmla="*/ 3 h 176"/>
                <a:gd name="T28" fmla="*/ 80 w 160"/>
                <a:gd name="T29" fmla="*/ 6 h 176"/>
                <a:gd name="T30" fmla="*/ 4 w 160"/>
                <a:gd name="T31" fmla="*/ 6 h 176"/>
                <a:gd name="T32" fmla="*/ 8 w 160"/>
                <a:gd name="T33" fmla="*/ 3 h 176"/>
                <a:gd name="T34" fmla="*/ 8 w 160"/>
                <a:gd name="T35" fmla="*/ 66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76"/>
                <a:gd name="T56" fmla="*/ 160 w 160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68"/>
                  </a:lnTo>
                  <a:cubicBezTo>
                    <a:pt x="160" y="173"/>
                    <a:pt x="157" y="176"/>
                    <a:pt x="152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52" y="160"/>
                  </a:lnTo>
                  <a:lnTo>
                    <a:pt x="144" y="168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96" name="Rectangle 71"/>
            <p:cNvSpPr>
              <a:spLocks noChangeArrowheads="1"/>
            </p:cNvSpPr>
            <p:nvPr/>
          </p:nvSpPr>
          <p:spPr bwMode="auto">
            <a:xfrm>
              <a:off x="3586" y="2821"/>
              <a:ext cx="75" cy="58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97" name="Freeform 72"/>
            <p:cNvSpPr>
              <a:spLocks noEditPoints="1"/>
            </p:cNvSpPr>
            <p:nvPr/>
          </p:nvSpPr>
          <p:spPr bwMode="auto">
            <a:xfrm>
              <a:off x="3582" y="2818"/>
              <a:ext cx="83" cy="64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79 w 160"/>
                <a:gd name="T5" fmla="*/ 0 h 160"/>
                <a:gd name="T6" fmla="*/ 83 w 160"/>
                <a:gd name="T7" fmla="*/ 3 h 160"/>
                <a:gd name="T8" fmla="*/ 83 w 160"/>
                <a:gd name="T9" fmla="*/ 61 h 160"/>
                <a:gd name="T10" fmla="*/ 79 w 160"/>
                <a:gd name="T11" fmla="*/ 64 h 160"/>
                <a:gd name="T12" fmla="*/ 4 w 160"/>
                <a:gd name="T13" fmla="*/ 64 h 160"/>
                <a:gd name="T14" fmla="*/ 0 w 160"/>
                <a:gd name="T15" fmla="*/ 61 h 160"/>
                <a:gd name="T16" fmla="*/ 0 w 160"/>
                <a:gd name="T17" fmla="*/ 3 h 160"/>
                <a:gd name="T18" fmla="*/ 8 w 160"/>
                <a:gd name="T19" fmla="*/ 61 h 160"/>
                <a:gd name="T20" fmla="*/ 4 w 160"/>
                <a:gd name="T21" fmla="*/ 58 h 160"/>
                <a:gd name="T22" fmla="*/ 79 w 160"/>
                <a:gd name="T23" fmla="*/ 58 h 160"/>
                <a:gd name="T24" fmla="*/ 75 w 160"/>
                <a:gd name="T25" fmla="*/ 61 h 160"/>
                <a:gd name="T26" fmla="*/ 75 w 160"/>
                <a:gd name="T27" fmla="*/ 3 h 160"/>
                <a:gd name="T28" fmla="*/ 79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1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598" name="Rectangle 73"/>
            <p:cNvSpPr>
              <a:spLocks noChangeArrowheads="1"/>
            </p:cNvSpPr>
            <p:nvPr/>
          </p:nvSpPr>
          <p:spPr bwMode="auto">
            <a:xfrm>
              <a:off x="3827" y="2796"/>
              <a:ext cx="83" cy="63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599" name="Freeform 74"/>
            <p:cNvSpPr>
              <a:spLocks noEditPoints="1"/>
            </p:cNvSpPr>
            <p:nvPr/>
          </p:nvSpPr>
          <p:spPr bwMode="auto">
            <a:xfrm>
              <a:off x="3823" y="2793"/>
              <a:ext cx="91" cy="70"/>
            </a:xfrm>
            <a:custGeom>
              <a:avLst/>
              <a:gdLst>
                <a:gd name="T0" fmla="*/ 0 w 176"/>
                <a:gd name="T1" fmla="*/ 3 h 176"/>
                <a:gd name="T2" fmla="*/ 4 w 176"/>
                <a:gd name="T3" fmla="*/ 0 h 176"/>
                <a:gd name="T4" fmla="*/ 87 w 176"/>
                <a:gd name="T5" fmla="*/ 0 h 176"/>
                <a:gd name="T6" fmla="*/ 91 w 176"/>
                <a:gd name="T7" fmla="*/ 3 h 176"/>
                <a:gd name="T8" fmla="*/ 91 w 176"/>
                <a:gd name="T9" fmla="*/ 67 h 176"/>
                <a:gd name="T10" fmla="*/ 87 w 176"/>
                <a:gd name="T11" fmla="*/ 70 h 176"/>
                <a:gd name="T12" fmla="*/ 4 w 176"/>
                <a:gd name="T13" fmla="*/ 70 h 176"/>
                <a:gd name="T14" fmla="*/ 0 w 176"/>
                <a:gd name="T15" fmla="*/ 67 h 176"/>
                <a:gd name="T16" fmla="*/ 0 w 176"/>
                <a:gd name="T17" fmla="*/ 3 h 176"/>
                <a:gd name="T18" fmla="*/ 8 w 176"/>
                <a:gd name="T19" fmla="*/ 67 h 176"/>
                <a:gd name="T20" fmla="*/ 4 w 176"/>
                <a:gd name="T21" fmla="*/ 64 h 176"/>
                <a:gd name="T22" fmla="*/ 87 w 176"/>
                <a:gd name="T23" fmla="*/ 64 h 176"/>
                <a:gd name="T24" fmla="*/ 83 w 176"/>
                <a:gd name="T25" fmla="*/ 67 h 176"/>
                <a:gd name="T26" fmla="*/ 83 w 176"/>
                <a:gd name="T27" fmla="*/ 3 h 176"/>
                <a:gd name="T28" fmla="*/ 87 w 176"/>
                <a:gd name="T29" fmla="*/ 6 h 176"/>
                <a:gd name="T30" fmla="*/ 4 w 176"/>
                <a:gd name="T31" fmla="*/ 6 h 176"/>
                <a:gd name="T32" fmla="*/ 8 w 176"/>
                <a:gd name="T33" fmla="*/ 3 h 176"/>
                <a:gd name="T34" fmla="*/ 8 w 176"/>
                <a:gd name="T35" fmla="*/ 67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76"/>
                <a:gd name="T56" fmla="*/ 176 w 176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68"/>
                  </a:lnTo>
                  <a:cubicBezTo>
                    <a:pt x="176" y="173"/>
                    <a:pt x="173" y="176"/>
                    <a:pt x="168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68" y="160"/>
                  </a:lnTo>
                  <a:lnTo>
                    <a:pt x="160" y="168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00" name="Rectangle 75"/>
            <p:cNvSpPr>
              <a:spLocks noChangeArrowheads="1"/>
            </p:cNvSpPr>
            <p:nvPr/>
          </p:nvSpPr>
          <p:spPr bwMode="auto">
            <a:xfrm>
              <a:off x="4077" y="2720"/>
              <a:ext cx="75" cy="63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601" name="Freeform 76"/>
            <p:cNvSpPr>
              <a:spLocks noEditPoints="1"/>
            </p:cNvSpPr>
            <p:nvPr/>
          </p:nvSpPr>
          <p:spPr bwMode="auto">
            <a:xfrm>
              <a:off x="4073" y="2717"/>
              <a:ext cx="83" cy="69"/>
            </a:xfrm>
            <a:custGeom>
              <a:avLst/>
              <a:gdLst>
                <a:gd name="T0" fmla="*/ 0 w 160"/>
                <a:gd name="T1" fmla="*/ 3 h 176"/>
                <a:gd name="T2" fmla="*/ 4 w 160"/>
                <a:gd name="T3" fmla="*/ 0 h 176"/>
                <a:gd name="T4" fmla="*/ 79 w 160"/>
                <a:gd name="T5" fmla="*/ 0 h 176"/>
                <a:gd name="T6" fmla="*/ 83 w 160"/>
                <a:gd name="T7" fmla="*/ 3 h 176"/>
                <a:gd name="T8" fmla="*/ 83 w 160"/>
                <a:gd name="T9" fmla="*/ 66 h 176"/>
                <a:gd name="T10" fmla="*/ 79 w 160"/>
                <a:gd name="T11" fmla="*/ 69 h 176"/>
                <a:gd name="T12" fmla="*/ 4 w 160"/>
                <a:gd name="T13" fmla="*/ 69 h 176"/>
                <a:gd name="T14" fmla="*/ 0 w 160"/>
                <a:gd name="T15" fmla="*/ 66 h 176"/>
                <a:gd name="T16" fmla="*/ 0 w 160"/>
                <a:gd name="T17" fmla="*/ 3 h 176"/>
                <a:gd name="T18" fmla="*/ 8 w 160"/>
                <a:gd name="T19" fmla="*/ 66 h 176"/>
                <a:gd name="T20" fmla="*/ 4 w 160"/>
                <a:gd name="T21" fmla="*/ 63 h 176"/>
                <a:gd name="T22" fmla="*/ 79 w 160"/>
                <a:gd name="T23" fmla="*/ 63 h 176"/>
                <a:gd name="T24" fmla="*/ 75 w 160"/>
                <a:gd name="T25" fmla="*/ 66 h 176"/>
                <a:gd name="T26" fmla="*/ 75 w 160"/>
                <a:gd name="T27" fmla="*/ 3 h 176"/>
                <a:gd name="T28" fmla="*/ 79 w 160"/>
                <a:gd name="T29" fmla="*/ 6 h 176"/>
                <a:gd name="T30" fmla="*/ 4 w 160"/>
                <a:gd name="T31" fmla="*/ 6 h 176"/>
                <a:gd name="T32" fmla="*/ 8 w 160"/>
                <a:gd name="T33" fmla="*/ 3 h 176"/>
                <a:gd name="T34" fmla="*/ 8 w 160"/>
                <a:gd name="T35" fmla="*/ 66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76"/>
                <a:gd name="T56" fmla="*/ 160 w 160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68"/>
                  </a:lnTo>
                  <a:cubicBezTo>
                    <a:pt x="160" y="173"/>
                    <a:pt x="157" y="176"/>
                    <a:pt x="152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52" y="160"/>
                  </a:lnTo>
                  <a:lnTo>
                    <a:pt x="144" y="168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02" name="Rectangle 77"/>
            <p:cNvSpPr>
              <a:spLocks noChangeArrowheads="1"/>
            </p:cNvSpPr>
            <p:nvPr/>
          </p:nvSpPr>
          <p:spPr bwMode="auto">
            <a:xfrm>
              <a:off x="4318" y="2612"/>
              <a:ext cx="83" cy="63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603" name="Freeform 78"/>
            <p:cNvSpPr>
              <a:spLocks noEditPoints="1"/>
            </p:cNvSpPr>
            <p:nvPr/>
          </p:nvSpPr>
          <p:spPr bwMode="auto">
            <a:xfrm>
              <a:off x="4314" y="2608"/>
              <a:ext cx="91" cy="70"/>
            </a:xfrm>
            <a:custGeom>
              <a:avLst/>
              <a:gdLst>
                <a:gd name="T0" fmla="*/ 0 w 176"/>
                <a:gd name="T1" fmla="*/ 3 h 176"/>
                <a:gd name="T2" fmla="*/ 4 w 176"/>
                <a:gd name="T3" fmla="*/ 0 h 176"/>
                <a:gd name="T4" fmla="*/ 87 w 176"/>
                <a:gd name="T5" fmla="*/ 0 h 176"/>
                <a:gd name="T6" fmla="*/ 91 w 176"/>
                <a:gd name="T7" fmla="*/ 3 h 176"/>
                <a:gd name="T8" fmla="*/ 91 w 176"/>
                <a:gd name="T9" fmla="*/ 67 h 176"/>
                <a:gd name="T10" fmla="*/ 87 w 176"/>
                <a:gd name="T11" fmla="*/ 70 h 176"/>
                <a:gd name="T12" fmla="*/ 4 w 176"/>
                <a:gd name="T13" fmla="*/ 70 h 176"/>
                <a:gd name="T14" fmla="*/ 0 w 176"/>
                <a:gd name="T15" fmla="*/ 67 h 176"/>
                <a:gd name="T16" fmla="*/ 0 w 176"/>
                <a:gd name="T17" fmla="*/ 3 h 176"/>
                <a:gd name="T18" fmla="*/ 8 w 176"/>
                <a:gd name="T19" fmla="*/ 67 h 176"/>
                <a:gd name="T20" fmla="*/ 4 w 176"/>
                <a:gd name="T21" fmla="*/ 64 h 176"/>
                <a:gd name="T22" fmla="*/ 87 w 176"/>
                <a:gd name="T23" fmla="*/ 64 h 176"/>
                <a:gd name="T24" fmla="*/ 83 w 176"/>
                <a:gd name="T25" fmla="*/ 67 h 176"/>
                <a:gd name="T26" fmla="*/ 83 w 176"/>
                <a:gd name="T27" fmla="*/ 3 h 176"/>
                <a:gd name="T28" fmla="*/ 87 w 176"/>
                <a:gd name="T29" fmla="*/ 6 h 176"/>
                <a:gd name="T30" fmla="*/ 4 w 176"/>
                <a:gd name="T31" fmla="*/ 6 h 176"/>
                <a:gd name="T32" fmla="*/ 8 w 176"/>
                <a:gd name="T33" fmla="*/ 3 h 176"/>
                <a:gd name="T34" fmla="*/ 8 w 176"/>
                <a:gd name="T35" fmla="*/ 67 h 1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76"/>
                <a:gd name="T56" fmla="*/ 176 w 176"/>
                <a:gd name="T57" fmla="*/ 176 h 1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76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68"/>
                  </a:lnTo>
                  <a:cubicBezTo>
                    <a:pt x="176" y="173"/>
                    <a:pt x="173" y="176"/>
                    <a:pt x="168" y="176"/>
                  </a:cubicBezTo>
                  <a:lnTo>
                    <a:pt x="8" y="176"/>
                  </a:lnTo>
                  <a:cubicBezTo>
                    <a:pt x="4" y="176"/>
                    <a:pt x="0" y="173"/>
                    <a:pt x="0" y="168"/>
                  </a:cubicBezTo>
                  <a:lnTo>
                    <a:pt x="0" y="8"/>
                  </a:lnTo>
                  <a:close/>
                  <a:moveTo>
                    <a:pt x="16" y="168"/>
                  </a:moveTo>
                  <a:lnTo>
                    <a:pt x="8" y="160"/>
                  </a:lnTo>
                  <a:lnTo>
                    <a:pt x="168" y="160"/>
                  </a:lnTo>
                  <a:lnTo>
                    <a:pt x="160" y="168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04" name="Rectangle 79"/>
            <p:cNvSpPr>
              <a:spLocks noChangeArrowheads="1"/>
            </p:cNvSpPr>
            <p:nvPr/>
          </p:nvSpPr>
          <p:spPr bwMode="auto">
            <a:xfrm>
              <a:off x="4568" y="2529"/>
              <a:ext cx="75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605" name="Freeform 80"/>
            <p:cNvSpPr>
              <a:spLocks noEditPoints="1"/>
            </p:cNvSpPr>
            <p:nvPr/>
          </p:nvSpPr>
          <p:spPr bwMode="auto">
            <a:xfrm>
              <a:off x="4564" y="2526"/>
              <a:ext cx="83" cy="63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79 w 160"/>
                <a:gd name="T5" fmla="*/ 0 h 160"/>
                <a:gd name="T6" fmla="*/ 83 w 160"/>
                <a:gd name="T7" fmla="*/ 3 h 160"/>
                <a:gd name="T8" fmla="*/ 83 w 160"/>
                <a:gd name="T9" fmla="*/ 60 h 160"/>
                <a:gd name="T10" fmla="*/ 79 w 160"/>
                <a:gd name="T11" fmla="*/ 63 h 160"/>
                <a:gd name="T12" fmla="*/ 4 w 160"/>
                <a:gd name="T13" fmla="*/ 63 h 160"/>
                <a:gd name="T14" fmla="*/ 0 w 160"/>
                <a:gd name="T15" fmla="*/ 60 h 160"/>
                <a:gd name="T16" fmla="*/ 0 w 160"/>
                <a:gd name="T17" fmla="*/ 3 h 160"/>
                <a:gd name="T18" fmla="*/ 8 w 160"/>
                <a:gd name="T19" fmla="*/ 60 h 160"/>
                <a:gd name="T20" fmla="*/ 4 w 160"/>
                <a:gd name="T21" fmla="*/ 57 h 160"/>
                <a:gd name="T22" fmla="*/ 79 w 160"/>
                <a:gd name="T23" fmla="*/ 57 h 160"/>
                <a:gd name="T24" fmla="*/ 75 w 160"/>
                <a:gd name="T25" fmla="*/ 60 h 160"/>
                <a:gd name="T26" fmla="*/ 75 w 160"/>
                <a:gd name="T27" fmla="*/ 3 h 160"/>
                <a:gd name="T28" fmla="*/ 79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06" name="Rectangle 81"/>
            <p:cNvSpPr>
              <a:spLocks noChangeArrowheads="1"/>
            </p:cNvSpPr>
            <p:nvPr/>
          </p:nvSpPr>
          <p:spPr bwMode="auto">
            <a:xfrm>
              <a:off x="4809" y="2599"/>
              <a:ext cx="83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607" name="Freeform 82"/>
            <p:cNvSpPr>
              <a:spLocks noEditPoints="1"/>
            </p:cNvSpPr>
            <p:nvPr/>
          </p:nvSpPr>
          <p:spPr bwMode="auto">
            <a:xfrm>
              <a:off x="4805" y="2596"/>
              <a:ext cx="91" cy="63"/>
            </a:xfrm>
            <a:custGeom>
              <a:avLst/>
              <a:gdLst>
                <a:gd name="T0" fmla="*/ 0 w 176"/>
                <a:gd name="T1" fmla="*/ 3 h 160"/>
                <a:gd name="T2" fmla="*/ 4 w 176"/>
                <a:gd name="T3" fmla="*/ 0 h 160"/>
                <a:gd name="T4" fmla="*/ 87 w 176"/>
                <a:gd name="T5" fmla="*/ 0 h 160"/>
                <a:gd name="T6" fmla="*/ 91 w 176"/>
                <a:gd name="T7" fmla="*/ 3 h 160"/>
                <a:gd name="T8" fmla="*/ 91 w 176"/>
                <a:gd name="T9" fmla="*/ 60 h 160"/>
                <a:gd name="T10" fmla="*/ 87 w 176"/>
                <a:gd name="T11" fmla="*/ 63 h 160"/>
                <a:gd name="T12" fmla="*/ 4 w 176"/>
                <a:gd name="T13" fmla="*/ 63 h 160"/>
                <a:gd name="T14" fmla="*/ 0 w 176"/>
                <a:gd name="T15" fmla="*/ 60 h 160"/>
                <a:gd name="T16" fmla="*/ 0 w 176"/>
                <a:gd name="T17" fmla="*/ 3 h 160"/>
                <a:gd name="T18" fmla="*/ 8 w 176"/>
                <a:gd name="T19" fmla="*/ 60 h 160"/>
                <a:gd name="T20" fmla="*/ 4 w 176"/>
                <a:gd name="T21" fmla="*/ 57 h 160"/>
                <a:gd name="T22" fmla="*/ 87 w 176"/>
                <a:gd name="T23" fmla="*/ 57 h 160"/>
                <a:gd name="T24" fmla="*/ 83 w 176"/>
                <a:gd name="T25" fmla="*/ 60 h 160"/>
                <a:gd name="T26" fmla="*/ 83 w 176"/>
                <a:gd name="T27" fmla="*/ 3 h 160"/>
                <a:gd name="T28" fmla="*/ 87 w 176"/>
                <a:gd name="T29" fmla="*/ 6 h 160"/>
                <a:gd name="T30" fmla="*/ 4 w 176"/>
                <a:gd name="T31" fmla="*/ 6 h 160"/>
                <a:gd name="T32" fmla="*/ 8 w 176"/>
                <a:gd name="T33" fmla="*/ 3 h 160"/>
                <a:gd name="T34" fmla="*/ 8 w 176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6"/>
                <a:gd name="T55" fmla="*/ 0 h 160"/>
                <a:gd name="T56" fmla="*/ 176 w 176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6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8" y="0"/>
                  </a:lnTo>
                  <a:cubicBezTo>
                    <a:pt x="173" y="0"/>
                    <a:pt x="176" y="4"/>
                    <a:pt x="176" y="8"/>
                  </a:cubicBezTo>
                  <a:lnTo>
                    <a:pt x="176" y="152"/>
                  </a:lnTo>
                  <a:cubicBezTo>
                    <a:pt x="176" y="157"/>
                    <a:pt x="173" y="160"/>
                    <a:pt x="168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68" y="144"/>
                  </a:lnTo>
                  <a:lnTo>
                    <a:pt x="160" y="152"/>
                  </a:lnTo>
                  <a:lnTo>
                    <a:pt x="160" y="8"/>
                  </a:lnTo>
                  <a:lnTo>
                    <a:pt x="16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08" name="Rectangle 83"/>
            <p:cNvSpPr>
              <a:spLocks noChangeArrowheads="1"/>
            </p:cNvSpPr>
            <p:nvPr/>
          </p:nvSpPr>
          <p:spPr bwMode="auto">
            <a:xfrm>
              <a:off x="5059" y="2434"/>
              <a:ext cx="74" cy="57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609" name="Freeform 84"/>
            <p:cNvSpPr>
              <a:spLocks noEditPoints="1"/>
            </p:cNvSpPr>
            <p:nvPr/>
          </p:nvSpPr>
          <p:spPr bwMode="auto">
            <a:xfrm>
              <a:off x="5054" y="2431"/>
              <a:ext cx="84" cy="63"/>
            </a:xfrm>
            <a:custGeom>
              <a:avLst/>
              <a:gdLst>
                <a:gd name="T0" fmla="*/ 0 w 160"/>
                <a:gd name="T1" fmla="*/ 3 h 160"/>
                <a:gd name="T2" fmla="*/ 4 w 160"/>
                <a:gd name="T3" fmla="*/ 0 h 160"/>
                <a:gd name="T4" fmla="*/ 80 w 160"/>
                <a:gd name="T5" fmla="*/ 0 h 160"/>
                <a:gd name="T6" fmla="*/ 84 w 160"/>
                <a:gd name="T7" fmla="*/ 3 h 160"/>
                <a:gd name="T8" fmla="*/ 84 w 160"/>
                <a:gd name="T9" fmla="*/ 60 h 160"/>
                <a:gd name="T10" fmla="*/ 80 w 160"/>
                <a:gd name="T11" fmla="*/ 63 h 160"/>
                <a:gd name="T12" fmla="*/ 4 w 160"/>
                <a:gd name="T13" fmla="*/ 63 h 160"/>
                <a:gd name="T14" fmla="*/ 0 w 160"/>
                <a:gd name="T15" fmla="*/ 60 h 160"/>
                <a:gd name="T16" fmla="*/ 0 w 160"/>
                <a:gd name="T17" fmla="*/ 3 h 160"/>
                <a:gd name="T18" fmla="*/ 8 w 160"/>
                <a:gd name="T19" fmla="*/ 60 h 160"/>
                <a:gd name="T20" fmla="*/ 4 w 160"/>
                <a:gd name="T21" fmla="*/ 57 h 160"/>
                <a:gd name="T22" fmla="*/ 80 w 160"/>
                <a:gd name="T23" fmla="*/ 57 h 160"/>
                <a:gd name="T24" fmla="*/ 76 w 160"/>
                <a:gd name="T25" fmla="*/ 60 h 160"/>
                <a:gd name="T26" fmla="*/ 76 w 160"/>
                <a:gd name="T27" fmla="*/ 3 h 160"/>
                <a:gd name="T28" fmla="*/ 80 w 160"/>
                <a:gd name="T29" fmla="*/ 6 h 160"/>
                <a:gd name="T30" fmla="*/ 4 w 160"/>
                <a:gd name="T31" fmla="*/ 6 h 160"/>
                <a:gd name="T32" fmla="*/ 8 w 160"/>
                <a:gd name="T33" fmla="*/ 3 h 160"/>
                <a:gd name="T34" fmla="*/ 8 w 160"/>
                <a:gd name="T35" fmla="*/ 6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0"/>
                <a:gd name="T55" fmla="*/ 0 h 160"/>
                <a:gd name="T56" fmla="*/ 160 w 16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0" h="16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52" y="0"/>
                  </a:lnTo>
                  <a:cubicBezTo>
                    <a:pt x="157" y="0"/>
                    <a:pt x="160" y="4"/>
                    <a:pt x="160" y="8"/>
                  </a:cubicBezTo>
                  <a:lnTo>
                    <a:pt x="160" y="152"/>
                  </a:lnTo>
                  <a:cubicBezTo>
                    <a:pt x="160" y="157"/>
                    <a:pt x="157" y="160"/>
                    <a:pt x="152" y="160"/>
                  </a:cubicBezTo>
                  <a:lnTo>
                    <a:pt x="8" y="160"/>
                  </a:lnTo>
                  <a:cubicBezTo>
                    <a:pt x="4" y="160"/>
                    <a:pt x="0" y="157"/>
                    <a:pt x="0" y="152"/>
                  </a:cubicBezTo>
                  <a:lnTo>
                    <a:pt x="0" y="8"/>
                  </a:lnTo>
                  <a:close/>
                  <a:moveTo>
                    <a:pt x="16" y="152"/>
                  </a:moveTo>
                  <a:lnTo>
                    <a:pt x="8" y="144"/>
                  </a:lnTo>
                  <a:lnTo>
                    <a:pt x="152" y="144"/>
                  </a:lnTo>
                  <a:lnTo>
                    <a:pt x="144" y="152"/>
                  </a:lnTo>
                  <a:lnTo>
                    <a:pt x="144" y="8"/>
                  </a:lnTo>
                  <a:lnTo>
                    <a:pt x="15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52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0" name="Freeform 85"/>
            <p:cNvSpPr>
              <a:spLocks/>
            </p:cNvSpPr>
            <p:nvPr/>
          </p:nvSpPr>
          <p:spPr bwMode="auto">
            <a:xfrm>
              <a:off x="1401" y="1508"/>
              <a:ext cx="3714" cy="1419"/>
            </a:xfrm>
            <a:custGeom>
              <a:avLst/>
              <a:gdLst>
                <a:gd name="T0" fmla="*/ 11 w 7142"/>
                <a:gd name="T1" fmla="*/ 1399 h 3574"/>
                <a:gd name="T2" fmla="*/ 261 w 7142"/>
                <a:gd name="T3" fmla="*/ 1361 h 3574"/>
                <a:gd name="T4" fmla="*/ 253 w 7142"/>
                <a:gd name="T5" fmla="*/ 1365 h 3574"/>
                <a:gd name="T6" fmla="*/ 495 w 7142"/>
                <a:gd name="T7" fmla="*/ 1123 h 3574"/>
                <a:gd name="T8" fmla="*/ 504 w 7142"/>
                <a:gd name="T9" fmla="*/ 1119 h 3574"/>
                <a:gd name="T10" fmla="*/ 754 w 7142"/>
                <a:gd name="T11" fmla="*/ 1119 h 3574"/>
                <a:gd name="T12" fmla="*/ 750 w 7142"/>
                <a:gd name="T13" fmla="*/ 1120 h 3574"/>
                <a:gd name="T14" fmla="*/ 991 w 7142"/>
                <a:gd name="T15" fmla="*/ 1050 h 3574"/>
                <a:gd name="T16" fmla="*/ 988 w 7142"/>
                <a:gd name="T17" fmla="*/ 1052 h 3574"/>
                <a:gd name="T18" fmla="*/ 1237 w 7142"/>
                <a:gd name="T19" fmla="*/ 887 h 3574"/>
                <a:gd name="T20" fmla="*/ 1479 w 7142"/>
                <a:gd name="T21" fmla="*/ 740 h 3574"/>
                <a:gd name="T22" fmla="*/ 1484 w 7142"/>
                <a:gd name="T23" fmla="*/ 738 h 3574"/>
                <a:gd name="T24" fmla="*/ 1734 w 7142"/>
                <a:gd name="T25" fmla="*/ 700 h 3574"/>
                <a:gd name="T26" fmla="*/ 1745 w 7142"/>
                <a:gd name="T27" fmla="*/ 704 h 3574"/>
                <a:gd name="T28" fmla="*/ 1986 w 7142"/>
                <a:gd name="T29" fmla="*/ 913 h 3574"/>
                <a:gd name="T30" fmla="*/ 1967 w 7142"/>
                <a:gd name="T31" fmla="*/ 914 h 3574"/>
                <a:gd name="T32" fmla="*/ 2217 w 7142"/>
                <a:gd name="T33" fmla="*/ 647 h 3574"/>
                <a:gd name="T34" fmla="*/ 2227 w 7142"/>
                <a:gd name="T35" fmla="*/ 643 h 3574"/>
                <a:gd name="T36" fmla="*/ 2468 w 7142"/>
                <a:gd name="T37" fmla="*/ 636 h 3574"/>
                <a:gd name="T38" fmla="*/ 2460 w 7142"/>
                <a:gd name="T39" fmla="*/ 639 h 3574"/>
                <a:gd name="T40" fmla="*/ 2710 w 7142"/>
                <a:gd name="T41" fmla="*/ 474 h 3574"/>
                <a:gd name="T42" fmla="*/ 2708 w 7142"/>
                <a:gd name="T43" fmla="*/ 475 h 3574"/>
                <a:gd name="T44" fmla="*/ 2950 w 7142"/>
                <a:gd name="T45" fmla="*/ 253 h 3574"/>
                <a:gd name="T46" fmla="*/ 2953 w 7142"/>
                <a:gd name="T47" fmla="*/ 251 h 3574"/>
                <a:gd name="T48" fmla="*/ 3202 w 7142"/>
                <a:gd name="T49" fmla="*/ 136 h 3574"/>
                <a:gd name="T50" fmla="*/ 3218 w 7142"/>
                <a:gd name="T51" fmla="*/ 138 h 3574"/>
                <a:gd name="T52" fmla="*/ 3460 w 7142"/>
                <a:gd name="T53" fmla="*/ 367 h 3574"/>
                <a:gd name="T54" fmla="*/ 3439 w 7142"/>
                <a:gd name="T55" fmla="*/ 368 h 3574"/>
                <a:gd name="T56" fmla="*/ 3689 w 7142"/>
                <a:gd name="T57" fmla="*/ 6 h 3574"/>
                <a:gd name="T58" fmla="*/ 3706 w 7142"/>
                <a:gd name="T59" fmla="*/ 2 h 3574"/>
                <a:gd name="T60" fmla="*/ 3711 w 7142"/>
                <a:gd name="T61" fmla="*/ 15 h 3574"/>
                <a:gd name="T62" fmla="*/ 3461 w 7142"/>
                <a:gd name="T63" fmla="*/ 378 h 3574"/>
                <a:gd name="T64" fmla="*/ 3451 w 7142"/>
                <a:gd name="T65" fmla="*/ 382 h 3574"/>
                <a:gd name="T66" fmla="*/ 3440 w 7142"/>
                <a:gd name="T67" fmla="*/ 379 h 3574"/>
                <a:gd name="T68" fmla="*/ 3199 w 7142"/>
                <a:gd name="T69" fmla="*/ 150 h 3574"/>
                <a:gd name="T70" fmla="*/ 3215 w 7142"/>
                <a:gd name="T71" fmla="*/ 152 h 3574"/>
                <a:gd name="T72" fmla="*/ 2966 w 7142"/>
                <a:gd name="T73" fmla="*/ 267 h 3574"/>
                <a:gd name="T74" fmla="*/ 2969 w 7142"/>
                <a:gd name="T75" fmla="*/ 265 h 3574"/>
                <a:gd name="T76" fmla="*/ 2728 w 7142"/>
                <a:gd name="T77" fmla="*/ 487 h 3574"/>
                <a:gd name="T78" fmla="*/ 2726 w 7142"/>
                <a:gd name="T79" fmla="*/ 488 h 3574"/>
                <a:gd name="T80" fmla="*/ 2476 w 7142"/>
                <a:gd name="T81" fmla="*/ 654 h 3574"/>
                <a:gd name="T82" fmla="*/ 2469 w 7142"/>
                <a:gd name="T83" fmla="*/ 656 h 3574"/>
                <a:gd name="T84" fmla="*/ 2227 w 7142"/>
                <a:gd name="T85" fmla="*/ 662 h 3574"/>
                <a:gd name="T86" fmla="*/ 2237 w 7142"/>
                <a:gd name="T87" fmla="*/ 658 h 3574"/>
                <a:gd name="T88" fmla="*/ 1988 w 7142"/>
                <a:gd name="T89" fmla="*/ 925 h 3574"/>
                <a:gd name="T90" fmla="*/ 1978 w 7142"/>
                <a:gd name="T91" fmla="*/ 929 h 3574"/>
                <a:gd name="T92" fmla="*/ 1968 w 7142"/>
                <a:gd name="T93" fmla="*/ 925 h 3574"/>
                <a:gd name="T94" fmla="*/ 1726 w 7142"/>
                <a:gd name="T95" fmla="*/ 716 h 3574"/>
                <a:gd name="T96" fmla="*/ 1738 w 7142"/>
                <a:gd name="T97" fmla="*/ 719 h 3574"/>
                <a:gd name="T98" fmla="*/ 1489 w 7142"/>
                <a:gd name="T99" fmla="*/ 757 h 3574"/>
                <a:gd name="T100" fmla="*/ 1494 w 7142"/>
                <a:gd name="T101" fmla="*/ 755 h 3574"/>
                <a:gd name="T102" fmla="*/ 1253 w 7142"/>
                <a:gd name="T103" fmla="*/ 901 h 3574"/>
                <a:gd name="T104" fmla="*/ 1004 w 7142"/>
                <a:gd name="T105" fmla="*/ 1066 h 3574"/>
                <a:gd name="T106" fmla="*/ 1000 w 7142"/>
                <a:gd name="T107" fmla="*/ 1068 h 3574"/>
                <a:gd name="T108" fmla="*/ 759 w 7142"/>
                <a:gd name="T109" fmla="*/ 1138 h 3574"/>
                <a:gd name="T110" fmla="*/ 754 w 7142"/>
                <a:gd name="T111" fmla="*/ 1138 h 3574"/>
                <a:gd name="T112" fmla="*/ 504 w 7142"/>
                <a:gd name="T113" fmla="*/ 1138 h 3574"/>
                <a:gd name="T114" fmla="*/ 515 w 7142"/>
                <a:gd name="T115" fmla="*/ 1135 h 3574"/>
                <a:gd name="T116" fmla="*/ 274 w 7142"/>
                <a:gd name="T117" fmla="*/ 1376 h 3574"/>
                <a:gd name="T118" fmla="*/ 266 w 7142"/>
                <a:gd name="T119" fmla="*/ 1380 h 3574"/>
                <a:gd name="T120" fmla="*/ 16 w 7142"/>
                <a:gd name="T121" fmla="*/ 1418 h 3574"/>
                <a:gd name="T122" fmla="*/ 2 w 7142"/>
                <a:gd name="T123" fmla="*/ 1410 h 3574"/>
                <a:gd name="T124" fmla="*/ 11 w 7142"/>
                <a:gd name="T125" fmla="*/ 1399 h 357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142"/>
                <a:gd name="T190" fmla="*/ 0 h 3574"/>
                <a:gd name="T191" fmla="*/ 7142 w 7142"/>
                <a:gd name="T192" fmla="*/ 3574 h 357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142" h="3574">
                  <a:moveTo>
                    <a:pt x="22" y="3524"/>
                  </a:moveTo>
                  <a:lnTo>
                    <a:pt x="502" y="3428"/>
                  </a:lnTo>
                  <a:lnTo>
                    <a:pt x="487" y="3437"/>
                  </a:lnTo>
                  <a:lnTo>
                    <a:pt x="951" y="2829"/>
                  </a:lnTo>
                  <a:cubicBezTo>
                    <a:pt x="956" y="2823"/>
                    <a:pt x="963" y="2819"/>
                    <a:pt x="970" y="2819"/>
                  </a:cubicBezTo>
                  <a:lnTo>
                    <a:pt x="1450" y="2819"/>
                  </a:lnTo>
                  <a:lnTo>
                    <a:pt x="1442" y="2821"/>
                  </a:lnTo>
                  <a:lnTo>
                    <a:pt x="1906" y="2645"/>
                  </a:lnTo>
                  <a:lnTo>
                    <a:pt x="1899" y="2649"/>
                  </a:lnTo>
                  <a:lnTo>
                    <a:pt x="2379" y="2233"/>
                  </a:lnTo>
                  <a:lnTo>
                    <a:pt x="2844" y="1865"/>
                  </a:lnTo>
                  <a:cubicBezTo>
                    <a:pt x="2847" y="1862"/>
                    <a:pt x="2850" y="1861"/>
                    <a:pt x="2854" y="1860"/>
                  </a:cubicBezTo>
                  <a:lnTo>
                    <a:pt x="3334" y="1764"/>
                  </a:lnTo>
                  <a:cubicBezTo>
                    <a:pt x="3342" y="1762"/>
                    <a:pt x="3351" y="1765"/>
                    <a:pt x="3356" y="1772"/>
                  </a:cubicBezTo>
                  <a:lnTo>
                    <a:pt x="3820" y="2300"/>
                  </a:lnTo>
                  <a:lnTo>
                    <a:pt x="3783" y="2302"/>
                  </a:lnTo>
                  <a:lnTo>
                    <a:pt x="4263" y="1630"/>
                  </a:lnTo>
                  <a:cubicBezTo>
                    <a:pt x="4267" y="1623"/>
                    <a:pt x="4274" y="1620"/>
                    <a:pt x="4282" y="1619"/>
                  </a:cubicBezTo>
                  <a:lnTo>
                    <a:pt x="4746" y="1603"/>
                  </a:lnTo>
                  <a:lnTo>
                    <a:pt x="4731" y="1609"/>
                  </a:lnTo>
                  <a:lnTo>
                    <a:pt x="5211" y="1193"/>
                  </a:lnTo>
                  <a:lnTo>
                    <a:pt x="5208" y="1196"/>
                  </a:lnTo>
                  <a:lnTo>
                    <a:pt x="5672" y="636"/>
                  </a:lnTo>
                  <a:cubicBezTo>
                    <a:pt x="5674" y="634"/>
                    <a:pt x="5676" y="632"/>
                    <a:pt x="5678" y="631"/>
                  </a:cubicBezTo>
                  <a:lnTo>
                    <a:pt x="6158" y="343"/>
                  </a:lnTo>
                  <a:cubicBezTo>
                    <a:pt x="6168" y="337"/>
                    <a:pt x="6182" y="339"/>
                    <a:pt x="6189" y="348"/>
                  </a:cubicBezTo>
                  <a:lnTo>
                    <a:pt x="6653" y="924"/>
                  </a:lnTo>
                  <a:lnTo>
                    <a:pt x="6613" y="928"/>
                  </a:lnTo>
                  <a:lnTo>
                    <a:pt x="7093" y="16"/>
                  </a:lnTo>
                  <a:cubicBezTo>
                    <a:pt x="7099" y="5"/>
                    <a:pt x="7114" y="0"/>
                    <a:pt x="7126" y="6"/>
                  </a:cubicBezTo>
                  <a:cubicBezTo>
                    <a:pt x="7137" y="12"/>
                    <a:pt x="7142" y="27"/>
                    <a:pt x="7136" y="39"/>
                  </a:cubicBezTo>
                  <a:lnTo>
                    <a:pt x="6656" y="951"/>
                  </a:lnTo>
                  <a:cubicBezTo>
                    <a:pt x="6652" y="958"/>
                    <a:pt x="6645" y="963"/>
                    <a:pt x="6637" y="963"/>
                  </a:cubicBezTo>
                  <a:cubicBezTo>
                    <a:pt x="6629" y="964"/>
                    <a:pt x="6621" y="961"/>
                    <a:pt x="6616" y="955"/>
                  </a:cubicBezTo>
                  <a:lnTo>
                    <a:pt x="6152" y="379"/>
                  </a:lnTo>
                  <a:lnTo>
                    <a:pt x="6183" y="384"/>
                  </a:lnTo>
                  <a:lnTo>
                    <a:pt x="5703" y="672"/>
                  </a:lnTo>
                  <a:lnTo>
                    <a:pt x="5709" y="667"/>
                  </a:lnTo>
                  <a:lnTo>
                    <a:pt x="5245" y="1227"/>
                  </a:lnTo>
                  <a:cubicBezTo>
                    <a:pt x="5244" y="1228"/>
                    <a:pt x="5243" y="1229"/>
                    <a:pt x="5242" y="1230"/>
                  </a:cubicBezTo>
                  <a:lnTo>
                    <a:pt x="4762" y="1646"/>
                  </a:lnTo>
                  <a:cubicBezTo>
                    <a:pt x="4758" y="1649"/>
                    <a:pt x="4753" y="1651"/>
                    <a:pt x="4747" y="1651"/>
                  </a:cubicBezTo>
                  <a:lnTo>
                    <a:pt x="4283" y="1667"/>
                  </a:lnTo>
                  <a:lnTo>
                    <a:pt x="4302" y="1657"/>
                  </a:lnTo>
                  <a:lnTo>
                    <a:pt x="3822" y="2329"/>
                  </a:lnTo>
                  <a:cubicBezTo>
                    <a:pt x="3818" y="2335"/>
                    <a:pt x="3811" y="2339"/>
                    <a:pt x="3804" y="2339"/>
                  </a:cubicBezTo>
                  <a:cubicBezTo>
                    <a:pt x="3796" y="2340"/>
                    <a:pt x="3789" y="2337"/>
                    <a:pt x="3784" y="2331"/>
                  </a:cubicBezTo>
                  <a:lnTo>
                    <a:pt x="3320" y="1803"/>
                  </a:lnTo>
                  <a:lnTo>
                    <a:pt x="3343" y="1811"/>
                  </a:lnTo>
                  <a:lnTo>
                    <a:pt x="2863" y="1907"/>
                  </a:lnTo>
                  <a:lnTo>
                    <a:pt x="2873" y="1902"/>
                  </a:lnTo>
                  <a:lnTo>
                    <a:pt x="2410" y="2270"/>
                  </a:lnTo>
                  <a:lnTo>
                    <a:pt x="1930" y="2686"/>
                  </a:lnTo>
                  <a:cubicBezTo>
                    <a:pt x="1928" y="2687"/>
                    <a:pt x="1926" y="2689"/>
                    <a:pt x="1923" y="2690"/>
                  </a:cubicBezTo>
                  <a:lnTo>
                    <a:pt x="1459" y="2866"/>
                  </a:lnTo>
                  <a:cubicBezTo>
                    <a:pt x="1456" y="2867"/>
                    <a:pt x="1453" y="2867"/>
                    <a:pt x="1450" y="2867"/>
                  </a:cubicBezTo>
                  <a:lnTo>
                    <a:pt x="970" y="2867"/>
                  </a:lnTo>
                  <a:lnTo>
                    <a:pt x="990" y="2858"/>
                  </a:lnTo>
                  <a:lnTo>
                    <a:pt x="526" y="3466"/>
                  </a:lnTo>
                  <a:cubicBezTo>
                    <a:pt x="522" y="3471"/>
                    <a:pt x="517" y="3474"/>
                    <a:pt x="511" y="3475"/>
                  </a:cubicBezTo>
                  <a:lnTo>
                    <a:pt x="31" y="3571"/>
                  </a:lnTo>
                  <a:cubicBezTo>
                    <a:pt x="18" y="3574"/>
                    <a:pt x="6" y="3565"/>
                    <a:pt x="3" y="3552"/>
                  </a:cubicBezTo>
                  <a:cubicBezTo>
                    <a:pt x="0" y="3539"/>
                    <a:pt x="9" y="3527"/>
                    <a:pt x="22" y="3524"/>
                  </a:cubicBez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1" name="Freeform 86"/>
            <p:cNvSpPr>
              <a:spLocks/>
            </p:cNvSpPr>
            <p:nvPr/>
          </p:nvSpPr>
          <p:spPr bwMode="auto">
            <a:xfrm>
              <a:off x="1381" y="2889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2" name="Freeform 87"/>
            <p:cNvSpPr>
              <a:spLocks noEditPoints="1"/>
            </p:cNvSpPr>
            <p:nvPr/>
          </p:nvSpPr>
          <p:spPr bwMode="auto">
            <a:xfrm>
              <a:off x="1377" y="2886"/>
              <a:ext cx="86" cy="66"/>
            </a:xfrm>
            <a:custGeom>
              <a:avLst/>
              <a:gdLst>
                <a:gd name="T0" fmla="*/ 39 w 166"/>
                <a:gd name="T1" fmla="*/ 2 h 165"/>
                <a:gd name="T2" fmla="*/ 43 w 166"/>
                <a:gd name="T3" fmla="*/ 0 h 165"/>
                <a:gd name="T4" fmla="*/ 47 w 166"/>
                <a:gd name="T5" fmla="*/ 2 h 165"/>
                <a:gd name="T6" fmla="*/ 85 w 166"/>
                <a:gd name="T7" fmla="*/ 62 h 165"/>
                <a:gd name="T8" fmla="*/ 85 w 166"/>
                <a:gd name="T9" fmla="*/ 65 h 165"/>
                <a:gd name="T10" fmla="*/ 82 w 166"/>
                <a:gd name="T11" fmla="*/ 66 h 165"/>
                <a:gd name="T12" fmla="*/ 4 w 166"/>
                <a:gd name="T13" fmla="*/ 66 h 165"/>
                <a:gd name="T14" fmla="*/ 1 w 166"/>
                <a:gd name="T15" fmla="*/ 65 h 165"/>
                <a:gd name="T16" fmla="*/ 1 w 166"/>
                <a:gd name="T17" fmla="*/ 62 h 165"/>
                <a:gd name="T18" fmla="*/ 39 w 166"/>
                <a:gd name="T19" fmla="*/ 2 h 165"/>
                <a:gd name="T20" fmla="*/ 8 w 166"/>
                <a:gd name="T21" fmla="*/ 64 h 165"/>
                <a:gd name="T22" fmla="*/ 4 w 166"/>
                <a:gd name="T23" fmla="*/ 60 h 165"/>
                <a:gd name="T24" fmla="*/ 82 w 166"/>
                <a:gd name="T25" fmla="*/ 60 h 165"/>
                <a:gd name="T26" fmla="*/ 78 w 166"/>
                <a:gd name="T27" fmla="*/ 64 h 165"/>
                <a:gd name="T28" fmla="*/ 39 w 166"/>
                <a:gd name="T29" fmla="*/ 5 h 165"/>
                <a:gd name="T30" fmla="*/ 47 w 166"/>
                <a:gd name="T31" fmla="*/ 5 h 165"/>
                <a:gd name="T32" fmla="*/ 8 w 166"/>
                <a:gd name="T33" fmla="*/ 64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5"/>
                <a:gd name="T53" fmla="*/ 166 w 166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5">
                  <a:moveTo>
                    <a:pt x="76" y="4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4"/>
                  </a:cubicBezTo>
                  <a:lnTo>
                    <a:pt x="165" y="154"/>
                  </a:lnTo>
                  <a:cubicBezTo>
                    <a:pt x="166" y="156"/>
                    <a:pt x="166" y="159"/>
                    <a:pt x="164" y="162"/>
                  </a:cubicBezTo>
                  <a:cubicBezTo>
                    <a:pt x="163" y="164"/>
                    <a:pt x="160" y="165"/>
                    <a:pt x="158" y="165"/>
                  </a:cubicBezTo>
                  <a:lnTo>
                    <a:pt x="8" y="165"/>
                  </a:lnTo>
                  <a:cubicBezTo>
                    <a:pt x="6" y="165"/>
                    <a:pt x="3" y="164"/>
                    <a:pt x="2" y="162"/>
                  </a:cubicBezTo>
                  <a:cubicBezTo>
                    <a:pt x="0" y="159"/>
                    <a:pt x="0" y="156"/>
                    <a:pt x="1" y="154"/>
                  </a:cubicBezTo>
                  <a:lnTo>
                    <a:pt x="76" y="4"/>
                  </a:lnTo>
                  <a:close/>
                  <a:moveTo>
                    <a:pt x="16" y="161"/>
                  </a:moveTo>
                  <a:lnTo>
                    <a:pt x="8" y="149"/>
                  </a:lnTo>
                  <a:lnTo>
                    <a:pt x="158" y="149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3" name="Freeform 88"/>
            <p:cNvSpPr>
              <a:spLocks/>
            </p:cNvSpPr>
            <p:nvPr/>
          </p:nvSpPr>
          <p:spPr bwMode="auto">
            <a:xfrm>
              <a:off x="1626" y="2851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4" name="Freeform 89"/>
            <p:cNvSpPr>
              <a:spLocks noEditPoints="1"/>
            </p:cNvSpPr>
            <p:nvPr/>
          </p:nvSpPr>
          <p:spPr bwMode="auto">
            <a:xfrm>
              <a:off x="1622" y="2848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2 w 166"/>
                <a:gd name="T11" fmla="*/ 66 h 166"/>
                <a:gd name="T12" fmla="*/ 5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5 w 166"/>
                <a:gd name="T23" fmla="*/ 60 h 166"/>
                <a:gd name="T24" fmla="*/ 82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5" y="154"/>
                  </a:lnTo>
                  <a:cubicBezTo>
                    <a:pt x="166" y="156"/>
                    <a:pt x="166" y="159"/>
                    <a:pt x="164" y="162"/>
                  </a:cubicBezTo>
                  <a:cubicBezTo>
                    <a:pt x="163" y="164"/>
                    <a:pt x="160" y="166"/>
                    <a:pt x="158" y="166"/>
                  </a:cubicBezTo>
                  <a:lnTo>
                    <a:pt x="9" y="166"/>
                  </a:lnTo>
                  <a:cubicBezTo>
                    <a:pt x="6" y="166"/>
                    <a:pt x="3" y="164"/>
                    <a:pt x="2" y="162"/>
                  </a:cubicBezTo>
                  <a:cubicBezTo>
                    <a:pt x="0" y="159"/>
                    <a:pt x="0" y="156"/>
                    <a:pt x="1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9" y="150"/>
                  </a:lnTo>
                  <a:lnTo>
                    <a:pt x="158" y="150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5" name="Freeform 90"/>
            <p:cNvSpPr>
              <a:spLocks/>
            </p:cNvSpPr>
            <p:nvPr/>
          </p:nvSpPr>
          <p:spPr bwMode="auto">
            <a:xfrm>
              <a:off x="1871" y="2611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6" name="Freeform 91"/>
            <p:cNvSpPr>
              <a:spLocks noEditPoints="1"/>
            </p:cNvSpPr>
            <p:nvPr/>
          </p:nvSpPr>
          <p:spPr bwMode="auto">
            <a:xfrm>
              <a:off x="1867" y="2608"/>
              <a:ext cx="86" cy="66"/>
            </a:xfrm>
            <a:custGeom>
              <a:avLst/>
              <a:gdLst>
                <a:gd name="T0" fmla="*/ 39 w 166"/>
                <a:gd name="T1" fmla="*/ 2 h 165"/>
                <a:gd name="T2" fmla="*/ 43 w 166"/>
                <a:gd name="T3" fmla="*/ 0 h 165"/>
                <a:gd name="T4" fmla="*/ 47 w 166"/>
                <a:gd name="T5" fmla="*/ 2 h 165"/>
                <a:gd name="T6" fmla="*/ 85 w 166"/>
                <a:gd name="T7" fmla="*/ 62 h 165"/>
                <a:gd name="T8" fmla="*/ 85 w 166"/>
                <a:gd name="T9" fmla="*/ 64 h 165"/>
                <a:gd name="T10" fmla="*/ 82 w 166"/>
                <a:gd name="T11" fmla="*/ 66 h 165"/>
                <a:gd name="T12" fmla="*/ 5 w 166"/>
                <a:gd name="T13" fmla="*/ 66 h 165"/>
                <a:gd name="T14" fmla="*/ 1 w 166"/>
                <a:gd name="T15" fmla="*/ 64 h 165"/>
                <a:gd name="T16" fmla="*/ 1 w 166"/>
                <a:gd name="T17" fmla="*/ 62 h 165"/>
                <a:gd name="T18" fmla="*/ 39 w 166"/>
                <a:gd name="T19" fmla="*/ 2 h 165"/>
                <a:gd name="T20" fmla="*/ 8 w 166"/>
                <a:gd name="T21" fmla="*/ 64 h 165"/>
                <a:gd name="T22" fmla="*/ 5 w 166"/>
                <a:gd name="T23" fmla="*/ 60 h 165"/>
                <a:gd name="T24" fmla="*/ 82 w 166"/>
                <a:gd name="T25" fmla="*/ 60 h 165"/>
                <a:gd name="T26" fmla="*/ 78 w 166"/>
                <a:gd name="T27" fmla="*/ 64 h 165"/>
                <a:gd name="T28" fmla="*/ 39 w 166"/>
                <a:gd name="T29" fmla="*/ 4 h 165"/>
                <a:gd name="T30" fmla="*/ 47 w 166"/>
                <a:gd name="T31" fmla="*/ 4 h 165"/>
                <a:gd name="T32" fmla="*/ 8 w 166"/>
                <a:gd name="T33" fmla="*/ 64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5"/>
                <a:gd name="T53" fmla="*/ 166 w 166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5">
                  <a:moveTo>
                    <a:pt x="76" y="4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4"/>
                  </a:cubicBezTo>
                  <a:lnTo>
                    <a:pt x="165" y="154"/>
                  </a:lnTo>
                  <a:cubicBezTo>
                    <a:pt x="166" y="156"/>
                    <a:pt x="166" y="159"/>
                    <a:pt x="165" y="161"/>
                  </a:cubicBezTo>
                  <a:cubicBezTo>
                    <a:pt x="163" y="164"/>
                    <a:pt x="161" y="165"/>
                    <a:pt x="158" y="165"/>
                  </a:cubicBezTo>
                  <a:lnTo>
                    <a:pt x="9" y="165"/>
                  </a:lnTo>
                  <a:cubicBezTo>
                    <a:pt x="6" y="165"/>
                    <a:pt x="3" y="164"/>
                    <a:pt x="2" y="161"/>
                  </a:cubicBezTo>
                  <a:cubicBezTo>
                    <a:pt x="0" y="159"/>
                    <a:pt x="0" y="156"/>
                    <a:pt x="2" y="154"/>
                  </a:cubicBezTo>
                  <a:lnTo>
                    <a:pt x="76" y="4"/>
                  </a:lnTo>
                  <a:close/>
                  <a:moveTo>
                    <a:pt x="16" y="161"/>
                  </a:moveTo>
                  <a:lnTo>
                    <a:pt x="9" y="149"/>
                  </a:lnTo>
                  <a:lnTo>
                    <a:pt x="158" y="149"/>
                  </a:lnTo>
                  <a:lnTo>
                    <a:pt x="151" y="161"/>
                  </a:lnTo>
                  <a:lnTo>
                    <a:pt x="76" y="11"/>
                  </a:lnTo>
                  <a:lnTo>
                    <a:pt x="90" y="11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7" name="Freeform 92"/>
            <p:cNvSpPr>
              <a:spLocks/>
            </p:cNvSpPr>
            <p:nvPr/>
          </p:nvSpPr>
          <p:spPr bwMode="auto">
            <a:xfrm>
              <a:off x="2116" y="2611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8" name="Freeform 93"/>
            <p:cNvSpPr>
              <a:spLocks noEditPoints="1"/>
            </p:cNvSpPr>
            <p:nvPr/>
          </p:nvSpPr>
          <p:spPr bwMode="auto">
            <a:xfrm>
              <a:off x="2111" y="2608"/>
              <a:ext cx="87" cy="66"/>
            </a:xfrm>
            <a:custGeom>
              <a:avLst/>
              <a:gdLst>
                <a:gd name="T0" fmla="*/ 40 w 166"/>
                <a:gd name="T1" fmla="*/ 2 h 166"/>
                <a:gd name="T2" fmla="*/ 43 w 166"/>
                <a:gd name="T3" fmla="*/ 0 h 166"/>
                <a:gd name="T4" fmla="*/ 48 w 166"/>
                <a:gd name="T5" fmla="*/ 2 h 166"/>
                <a:gd name="T6" fmla="*/ 86 w 166"/>
                <a:gd name="T7" fmla="*/ 61 h 166"/>
                <a:gd name="T8" fmla="*/ 86 w 166"/>
                <a:gd name="T9" fmla="*/ 64 h 166"/>
                <a:gd name="T10" fmla="*/ 83 w 166"/>
                <a:gd name="T11" fmla="*/ 66 h 166"/>
                <a:gd name="T12" fmla="*/ 5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40 w 166"/>
                <a:gd name="T19" fmla="*/ 2 h 166"/>
                <a:gd name="T20" fmla="*/ 8 w 166"/>
                <a:gd name="T21" fmla="*/ 64 h 166"/>
                <a:gd name="T22" fmla="*/ 5 w 166"/>
                <a:gd name="T23" fmla="*/ 60 h 166"/>
                <a:gd name="T24" fmla="*/ 83 w 166"/>
                <a:gd name="T25" fmla="*/ 60 h 166"/>
                <a:gd name="T26" fmla="*/ 79 w 166"/>
                <a:gd name="T27" fmla="*/ 64 h 166"/>
                <a:gd name="T28" fmla="*/ 40 w 166"/>
                <a:gd name="T29" fmla="*/ 5 h 166"/>
                <a:gd name="T30" fmla="*/ 48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8" y="2"/>
                    <a:pt x="80" y="0"/>
                    <a:pt x="83" y="0"/>
                  </a:cubicBezTo>
                  <a:cubicBezTo>
                    <a:pt x="86" y="0"/>
                    <a:pt x="89" y="2"/>
                    <a:pt x="91" y="5"/>
                  </a:cubicBezTo>
                  <a:lnTo>
                    <a:pt x="165" y="154"/>
                  </a:lnTo>
                  <a:cubicBezTo>
                    <a:pt x="166" y="157"/>
                    <a:pt x="166" y="160"/>
                    <a:pt x="165" y="162"/>
                  </a:cubicBezTo>
                  <a:cubicBezTo>
                    <a:pt x="163" y="164"/>
                    <a:pt x="161" y="166"/>
                    <a:pt x="158" y="166"/>
                  </a:cubicBezTo>
                  <a:lnTo>
                    <a:pt x="9" y="166"/>
                  </a:lnTo>
                  <a:cubicBezTo>
                    <a:pt x="6" y="166"/>
                    <a:pt x="4" y="164"/>
                    <a:pt x="2" y="162"/>
                  </a:cubicBezTo>
                  <a:cubicBezTo>
                    <a:pt x="1" y="160"/>
                    <a:pt x="0" y="157"/>
                    <a:pt x="2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9" y="150"/>
                  </a:lnTo>
                  <a:lnTo>
                    <a:pt x="158" y="150"/>
                  </a:lnTo>
                  <a:lnTo>
                    <a:pt x="151" y="161"/>
                  </a:lnTo>
                  <a:lnTo>
                    <a:pt x="76" y="12"/>
                  </a:lnTo>
                  <a:lnTo>
                    <a:pt x="91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19" name="Freeform 94"/>
            <p:cNvSpPr>
              <a:spLocks/>
            </p:cNvSpPr>
            <p:nvPr/>
          </p:nvSpPr>
          <p:spPr bwMode="auto">
            <a:xfrm>
              <a:off x="2361" y="2539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0" name="Freeform 95"/>
            <p:cNvSpPr>
              <a:spLocks noEditPoints="1"/>
            </p:cNvSpPr>
            <p:nvPr/>
          </p:nvSpPr>
          <p:spPr bwMode="auto">
            <a:xfrm>
              <a:off x="2357" y="2536"/>
              <a:ext cx="86" cy="65"/>
            </a:xfrm>
            <a:custGeom>
              <a:avLst/>
              <a:gdLst>
                <a:gd name="T0" fmla="*/ 39 w 165"/>
                <a:gd name="T1" fmla="*/ 2 h 165"/>
                <a:gd name="T2" fmla="*/ 43 w 165"/>
                <a:gd name="T3" fmla="*/ 0 h 165"/>
                <a:gd name="T4" fmla="*/ 47 w 165"/>
                <a:gd name="T5" fmla="*/ 2 h 165"/>
                <a:gd name="T6" fmla="*/ 85 w 165"/>
                <a:gd name="T7" fmla="*/ 61 h 165"/>
                <a:gd name="T8" fmla="*/ 85 w 165"/>
                <a:gd name="T9" fmla="*/ 64 h 165"/>
                <a:gd name="T10" fmla="*/ 82 w 165"/>
                <a:gd name="T11" fmla="*/ 65 h 165"/>
                <a:gd name="T12" fmla="*/ 4 w 165"/>
                <a:gd name="T13" fmla="*/ 65 h 165"/>
                <a:gd name="T14" fmla="*/ 1 w 165"/>
                <a:gd name="T15" fmla="*/ 64 h 165"/>
                <a:gd name="T16" fmla="*/ 1 w 165"/>
                <a:gd name="T17" fmla="*/ 61 h 165"/>
                <a:gd name="T18" fmla="*/ 39 w 165"/>
                <a:gd name="T19" fmla="*/ 2 h 165"/>
                <a:gd name="T20" fmla="*/ 8 w 165"/>
                <a:gd name="T21" fmla="*/ 63 h 165"/>
                <a:gd name="T22" fmla="*/ 4 w 165"/>
                <a:gd name="T23" fmla="*/ 59 h 165"/>
                <a:gd name="T24" fmla="*/ 82 w 165"/>
                <a:gd name="T25" fmla="*/ 59 h 165"/>
                <a:gd name="T26" fmla="*/ 78 w 165"/>
                <a:gd name="T27" fmla="*/ 63 h 165"/>
                <a:gd name="T28" fmla="*/ 39 w 165"/>
                <a:gd name="T29" fmla="*/ 5 h 165"/>
                <a:gd name="T30" fmla="*/ 47 w 165"/>
                <a:gd name="T31" fmla="*/ 5 h 165"/>
                <a:gd name="T32" fmla="*/ 8 w 165"/>
                <a:gd name="T33" fmla="*/ 63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5"/>
                <a:gd name="T52" fmla="*/ 0 h 165"/>
                <a:gd name="T53" fmla="*/ 165 w 165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5" h="165">
                  <a:moveTo>
                    <a:pt x="75" y="4"/>
                  </a:moveTo>
                  <a:cubicBezTo>
                    <a:pt x="77" y="2"/>
                    <a:pt x="79" y="0"/>
                    <a:pt x="83" y="0"/>
                  </a:cubicBezTo>
                  <a:cubicBezTo>
                    <a:pt x="86" y="0"/>
                    <a:pt x="88" y="2"/>
                    <a:pt x="90" y="4"/>
                  </a:cubicBezTo>
                  <a:lnTo>
                    <a:pt x="164" y="154"/>
                  </a:lnTo>
                  <a:cubicBezTo>
                    <a:pt x="165" y="156"/>
                    <a:pt x="165" y="159"/>
                    <a:pt x="164" y="162"/>
                  </a:cubicBezTo>
                  <a:cubicBezTo>
                    <a:pt x="162" y="164"/>
                    <a:pt x="160" y="165"/>
                    <a:pt x="157" y="165"/>
                  </a:cubicBezTo>
                  <a:lnTo>
                    <a:pt x="8" y="165"/>
                  </a:lnTo>
                  <a:cubicBezTo>
                    <a:pt x="5" y="165"/>
                    <a:pt x="3" y="164"/>
                    <a:pt x="1" y="162"/>
                  </a:cubicBezTo>
                  <a:cubicBezTo>
                    <a:pt x="0" y="159"/>
                    <a:pt x="0" y="156"/>
                    <a:pt x="1" y="154"/>
                  </a:cubicBezTo>
                  <a:lnTo>
                    <a:pt x="75" y="4"/>
                  </a:lnTo>
                  <a:close/>
                  <a:moveTo>
                    <a:pt x="15" y="161"/>
                  </a:moveTo>
                  <a:lnTo>
                    <a:pt x="8" y="149"/>
                  </a:lnTo>
                  <a:lnTo>
                    <a:pt x="157" y="149"/>
                  </a:lnTo>
                  <a:lnTo>
                    <a:pt x="150" y="161"/>
                  </a:lnTo>
                  <a:lnTo>
                    <a:pt x="75" y="12"/>
                  </a:lnTo>
                  <a:lnTo>
                    <a:pt x="90" y="12"/>
                  </a:lnTo>
                  <a:lnTo>
                    <a:pt x="15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1" name="Freeform 96"/>
            <p:cNvSpPr>
              <a:spLocks/>
            </p:cNvSpPr>
            <p:nvPr/>
          </p:nvSpPr>
          <p:spPr bwMode="auto">
            <a:xfrm>
              <a:off x="2606" y="2373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2" name="Freeform 97"/>
            <p:cNvSpPr>
              <a:spLocks noEditPoints="1"/>
            </p:cNvSpPr>
            <p:nvPr/>
          </p:nvSpPr>
          <p:spPr bwMode="auto">
            <a:xfrm>
              <a:off x="2602" y="2369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1 w 166"/>
                <a:gd name="T11" fmla="*/ 66 h 166"/>
                <a:gd name="T12" fmla="*/ 4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4 w 166"/>
                <a:gd name="T23" fmla="*/ 60 h 166"/>
                <a:gd name="T24" fmla="*/ 81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5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8" y="2"/>
                    <a:pt x="90" y="5"/>
                  </a:cubicBezTo>
                  <a:lnTo>
                    <a:pt x="164" y="154"/>
                  </a:lnTo>
                  <a:cubicBezTo>
                    <a:pt x="166" y="157"/>
                    <a:pt x="165" y="159"/>
                    <a:pt x="164" y="162"/>
                  </a:cubicBezTo>
                  <a:cubicBezTo>
                    <a:pt x="163" y="164"/>
                    <a:pt x="160" y="166"/>
                    <a:pt x="157" y="166"/>
                  </a:cubicBezTo>
                  <a:lnTo>
                    <a:pt x="8" y="166"/>
                  </a:lnTo>
                  <a:cubicBezTo>
                    <a:pt x="5" y="166"/>
                    <a:pt x="3" y="164"/>
                    <a:pt x="1" y="162"/>
                  </a:cubicBezTo>
                  <a:cubicBezTo>
                    <a:pt x="0" y="159"/>
                    <a:pt x="0" y="157"/>
                    <a:pt x="1" y="154"/>
                  </a:cubicBezTo>
                  <a:lnTo>
                    <a:pt x="75" y="5"/>
                  </a:lnTo>
                  <a:close/>
                  <a:moveTo>
                    <a:pt x="15" y="161"/>
                  </a:moveTo>
                  <a:lnTo>
                    <a:pt x="8" y="150"/>
                  </a:lnTo>
                  <a:lnTo>
                    <a:pt x="157" y="150"/>
                  </a:lnTo>
                  <a:lnTo>
                    <a:pt x="150" y="161"/>
                  </a:lnTo>
                  <a:lnTo>
                    <a:pt x="75" y="12"/>
                  </a:lnTo>
                  <a:lnTo>
                    <a:pt x="90" y="12"/>
                  </a:lnTo>
                  <a:lnTo>
                    <a:pt x="15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3" name="Freeform 98"/>
            <p:cNvSpPr>
              <a:spLocks/>
            </p:cNvSpPr>
            <p:nvPr/>
          </p:nvSpPr>
          <p:spPr bwMode="auto">
            <a:xfrm>
              <a:off x="2851" y="2228"/>
              <a:ext cx="77" cy="59"/>
            </a:xfrm>
            <a:custGeom>
              <a:avLst/>
              <a:gdLst>
                <a:gd name="T0" fmla="*/ 39 w 77"/>
                <a:gd name="T1" fmla="*/ 0 h 59"/>
                <a:gd name="T2" fmla="*/ 77 w 77"/>
                <a:gd name="T3" fmla="*/ 59 h 59"/>
                <a:gd name="T4" fmla="*/ 0 w 77"/>
                <a:gd name="T5" fmla="*/ 59 h 59"/>
                <a:gd name="T6" fmla="*/ 39 w 77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59"/>
                <a:gd name="T14" fmla="*/ 77 w 77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59">
                  <a:moveTo>
                    <a:pt x="39" y="0"/>
                  </a:moveTo>
                  <a:lnTo>
                    <a:pt x="77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4" name="Freeform 99"/>
            <p:cNvSpPr>
              <a:spLocks noEditPoints="1"/>
            </p:cNvSpPr>
            <p:nvPr/>
          </p:nvSpPr>
          <p:spPr bwMode="auto">
            <a:xfrm>
              <a:off x="2847" y="2224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1 w 166"/>
                <a:gd name="T11" fmla="*/ 66 h 166"/>
                <a:gd name="T12" fmla="*/ 4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4 w 166"/>
                <a:gd name="T23" fmla="*/ 60 h 166"/>
                <a:gd name="T24" fmla="*/ 81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4" y="154"/>
                  </a:lnTo>
                  <a:cubicBezTo>
                    <a:pt x="166" y="157"/>
                    <a:pt x="166" y="160"/>
                    <a:pt x="164" y="162"/>
                  </a:cubicBezTo>
                  <a:cubicBezTo>
                    <a:pt x="163" y="164"/>
                    <a:pt x="160" y="166"/>
                    <a:pt x="157" y="166"/>
                  </a:cubicBezTo>
                  <a:lnTo>
                    <a:pt x="8" y="166"/>
                  </a:lnTo>
                  <a:cubicBezTo>
                    <a:pt x="5" y="166"/>
                    <a:pt x="3" y="164"/>
                    <a:pt x="1" y="162"/>
                  </a:cubicBezTo>
                  <a:cubicBezTo>
                    <a:pt x="0" y="160"/>
                    <a:pt x="0" y="157"/>
                    <a:pt x="1" y="154"/>
                  </a:cubicBezTo>
                  <a:lnTo>
                    <a:pt x="76" y="5"/>
                  </a:lnTo>
                  <a:close/>
                  <a:moveTo>
                    <a:pt x="15" y="161"/>
                  </a:moveTo>
                  <a:lnTo>
                    <a:pt x="8" y="150"/>
                  </a:lnTo>
                  <a:lnTo>
                    <a:pt x="157" y="150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5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5" name="Freeform 100"/>
            <p:cNvSpPr>
              <a:spLocks/>
            </p:cNvSpPr>
            <p:nvPr/>
          </p:nvSpPr>
          <p:spPr bwMode="auto">
            <a:xfrm>
              <a:off x="3096" y="2192"/>
              <a:ext cx="77" cy="59"/>
            </a:xfrm>
            <a:custGeom>
              <a:avLst/>
              <a:gdLst>
                <a:gd name="T0" fmla="*/ 39 w 77"/>
                <a:gd name="T1" fmla="*/ 0 h 59"/>
                <a:gd name="T2" fmla="*/ 77 w 77"/>
                <a:gd name="T3" fmla="*/ 59 h 59"/>
                <a:gd name="T4" fmla="*/ 0 w 77"/>
                <a:gd name="T5" fmla="*/ 59 h 59"/>
                <a:gd name="T6" fmla="*/ 39 w 77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59"/>
                <a:gd name="T14" fmla="*/ 77 w 77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59">
                  <a:moveTo>
                    <a:pt x="39" y="0"/>
                  </a:moveTo>
                  <a:lnTo>
                    <a:pt x="77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6" name="Freeform 101"/>
            <p:cNvSpPr>
              <a:spLocks noEditPoints="1"/>
            </p:cNvSpPr>
            <p:nvPr/>
          </p:nvSpPr>
          <p:spPr bwMode="auto">
            <a:xfrm>
              <a:off x="3092" y="2189"/>
              <a:ext cx="86" cy="66"/>
            </a:xfrm>
            <a:custGeom>
              <a:avLst/>
              <a:gdLst>
                <a:gd name="T0" fmla="*/ 39 w 166"/>
                <a:gd name="T1" fmla="*/ 2 h 165"/>
                <a:gd name="T2" fmla="*/ 43 w 166"/>
                <a:gd name="T3" fmla="*/ 0 h 165"/>
                <a:gd name="T4" fmla="*/ 47 w 166"/>
                <a:gd name="T5" fmla="*/ 2 h 165"/>
                <a:gd name="T6" fmla="*/ 85 w 166"/>
                <a:gd name="T7" fmla="*/ 61 h 165"/>
                <a:gd name="T8" fmla="*/ 85 w 166"/>
                <a:gd name="T9" fmla="*/ 64 h 165"/>
                <a:gd name="T10" fmla="*/ 81 w 166"/>
                <a:gd name="T11" fmla="*/ 66 h 165"/>
                <a:gd name="T12" fmla="*/ 4 w 166"/>
                <a:gd name="T13" fmla="*/ 66 h 165"/>
                <a:gd name="T14" fmla="*/ 1 w 166"/>
                <a:gd name="T15" fmla="*/ 64 h 165"/>
                <a:gd name="T16" fmla="*/ 1 w 166"/>
                <a:gd name="T17" fmla="*/ 61 h 165"/>
                <a:gd name="T18" fmla="*/ 39 w 166"/>
                <a:gd name="T19" fmla="*/ 2 h 165"/>
                <a:gd name="T20" fmla="*/ 8 w 166"/>
                <a:gd name="T21" fmla="*/ 64 h 165"/>
                <a:gd name="T22" fmla="*/ 4 w 166"/>
                <a:gd name="T23" fmla="*/ 60 h 165"/>
                <a:gd name="T24" fmla="*/ 81 w 166"/>
                <a:gd name="T25" fmla="*/ 60 h 165"/>
                <a:gd name="T26" fmla="*/ 78 w 166"/>
                <a:gd name="T27" fmla="*/ 64 h 165"/>
                <a:gd name="T28" fmla="*/ 39 w 166"/>
                <a:gd name="T29" fmla="*/ 4 h 165"/>
                <a:gd name="T30" fmla="*/ 47 w 166"/>
                <a:gd name="T31" fmla="*/ 4 h 165"/>
                <a:gd name="T32" fmla="*/ 8 w 166"/>
                <a:gd name="T33" fmla="*/ 64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5"/>
                <a:gd name="T53" fmla="*/ 166 w 166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5">
                  <a:moveTo>
                    <a:pt x="76" y="4"/>
                  </a:moveTo>
                  <a:cubicBezTo>
                    <a:pt x="77" y="1"/>
                    <a:pt x="80" y="0"/>
                    <a:pt x="83" y="0"/>
                  </a:cubicBezTo>
                  <a:cubicBezTo>
                    <a:pt x="86" y="0"/>
                    <a:pt x="89" y="1"/>
                    <a:pt x="90" y="4"/>
                  </a:cubicBezTo>
                  <a:lnTo>
                    <a:pt x="165" y="153"/>
                  </a:lnTo>
                  <a:cubicBezTo>
                    <a:pt x="166" y="156"/>
                    <a:pt x="166" y="159"/>
                    <a:pt x="164" y="161"/>
                  </a:cubicBezTo>
                  <a:cubicBezTo>
                    <a:pt x="163" y="164"/>
                    <a:pt x="160" y="165"/>
                    <a:pt x="157" y="165"/>
                  </a:cubicBezTo>
                  <a:lnTo>
                    <a:pt x="8" y="165"/>
                  </a:lnTo>
                  <a:cubicBezTo>
                    <a:pt x="6" y="165"/>
                    <a:pt x="3" y="164"/>
                    <a:pt x="2" y="161"/>
                  </a:cubicBezTo>
                  <a:cubicBezTo>
                    <a:pt x="0" y="159"/>
                    <a:pt x="0" y="156"/>
                    <a:pt x="1" y="153"/>
                  </a:cubicBezTo>
                  <a:lnTo>
                    <a:pt x="76" y="4"/>
                  </a:lnTo>
                  <a:close/>
                  <a:moveTo>
                    <a:pt x="16" y="161"/>
                  </a:moveTo>
                  <a:lnTo>
                    <a:pt x="8" y="149"/>
                  </a:lnTo>
                  <a:lnTo>
                    <a:pt x="157" y="149"/>
                  </a:lnTo>
                  <a:lnTo>
                    <a:pt x="150" y="161"/>
                  </a:lnTo>
                  <a:lnTo>
                    <a:pt x="76" y="11"/>
                  </a:lnTo>
                  <a:lnTo>
                    <a:pt x="90" y="11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7" name="Freeform 102"/>
            <p:cNvSpPr>
              <a:spLocks/>
            </p:cNvSpPr>
            <p:nvPr/>
          </p:nvSpPr>
          <p:spPr bwMode="auto">
            <a:xfrm>
              <a:off x="3341" y="2398"/>
              <a:ext cx="78" cy="60"/>
            </a:xfrm>
            <a:custGeom>
              <a:avLst/>
              <a:gdLst>
                <a:gd name="T0" fmla="*/ 39 w 78"/>
                <a:gd name="T1" fmla="*/ 0 h 60"/>
                <a:gd name="T2" fmla="*/ 78 w 78"/>
                <a:gd name="T3" fmla="*/ 60 h 60"/>
                <a:gd name="T4" fmla="*/ 0 w 78"/>
                <a:gd name="T5" fmla="*/ 60 h 60"/>
                <a:gd name="T6" fmla="*/ 39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39" y="0"/>
                  </a:moveTo>
                  <a:lnTo>
                    <a:pt x="78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8" name="Freeform 103"/>
            <p:cNvSpPr>
              <a:spLocks noEditPoints="1"/>
            </p:cNvSpPr>
            <p:nvPr/>
          </p:nvSpPr>
          <p:spPr bwMode="auto">
            <a:xfrm>
              <a:off x="3337" y="2395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2 w 166"/>
                <a:gd name="T11" fmla="*/ 66 h 166"/>
                <a:gd name="T12" fmla="*/ 5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5 w 166"/>
                <a:gd name="T23" fmla="*/ 60 h 166"/>
                <a:gd name="T24" fmla="*/ 82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5" y="154"/>
                  </a:lnTo>
                  <a:cubicBezTo>
                    <a:pt x="166" y="156"/>
                    <a:pt x="166" y="159"/>
                    <a:pt x="164" y="162"/>
                  </a:cubicBezTo>
                  <a:cubicBezTo>
                    <a:pt x="163" y="164"/>
                    <a:pt x="160" y="166"/>
                    <a:pt x="158" y="166"/>
                  </a:cubicBezTo>
                  <a:lnTo>
                    <a:pt x="9" y="166"/>
                  </a:lnTo>
                  <a:cubicBezTo>
                    <a:pt x="6" y="166"/>
                    <a:pt x="3" y="164"/>
                    <a:pt x="2" y="162"/>
                  </a:cubicBezTo>
                  <a:cubicBezTo>
                    <a:pt x="0" y="159"/>
                    <a:pt x="0" y="156"/>
                    <a:pt x="1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9" y="150"/>
                  </a:lnTo>
                  <a:lnTo>
                    <a:pt x="158" y="150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29" name="Freeform 104"/>
            <p:cNvSpPr>
              <a:spLocks/>
            </p:cNvSpPr>
            <p:nvPr/>
          </p:nvSpPr>
          <p:spPr bwMode="auto">
            <a:xfrm>
              <a:off x="3586" y="2131"/>
              <a:ext cx="78" cy="60"/>
            </a:xfrm>
            <a:custGeom>
              <a:avLst/>
              <a:gdLst>
                <a:gd name="T0" fmla="*/ 39 w 78"/>
                <a:gd name="T1" fmla="*/ 0 h 60"/>
                <a:gd name="T2" fmla="*/ 78 w 78"/>
                <a:gd name="T3" fmla="*/ 60 h 60"/>
                <a:gd name="T4" fmla="*/ 0 w 78"/>
                <a:gd name="T5" fmla="*/ 60 h 60"/>
                <a:gd name="T6" fmla="*/ 39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39" y="0"/>
                  </a:moveTo>
                  <a:lnTo>
                    <a:pt x="78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0" name="Freeform 105"/>
            <p:cNvSpPr>
              <a:spLocks noEditPoints="1"/>
            </p:cNvSpPr>
            <p:nvPr/>
          </p:nvSpPr>
          <p:spPr bwMode="auto">
            <a:xfrm>
              <a:off x="3582" y="2128"/>
              <a:ext cx="86" cy="66"/>
            </a:xfrm>
            <a:custGeom>
              <a:avLst/>
              <a:gdLst>
                <a:gd name="T0" fmla="*/ 39 w 166"/>
                <a:gd name="T1" fmla="*/ 2 h 165"/>
                <a:gd name="T2" fmla="*/ 43 w 166"/>
                <a:gd name="T3" fmla="*/ 0 h 165"/>
                <a:gd name="T4" fmla="*/ 47 w 166"/>
                <a:gd name="T5" fmla="*/ 2 h 165"/>
                <a:gd name="T6" fmla="*/ 85 w 166"/>
                <a:gd name="T7" fmla="*/ 61 h 165"/>
                <a:gd name="T8" fmla="*/ 85 w 166"/>
                <a:gd name="T9" fmla="*/ 64 h 165"/>
                <a:gd name="T10" fmla="*/ 82 w 166"/>
                <a:gd name="T11" fmla="*/ 66 h 165"/>
                <a:gd name="T12" fmla="*/ 5 w 166"/>
                <a:gd name="T13" fmla="*/ 66 h 165"/>
                <a:gd name="T14" fmla="*/ 1 w 166"/>
                <a:gd name="T15" fmla="*/ 64 h 165"/>
                <a:gd name="T16" fmla="*/ 1 w 166"/>
                <a:gd name="T17" fmla="*/ 61 h 165"/>
                <a:gd name="T18" fmla="*/ 39 w 166"/>
                <a:gd name="T19" fmla="*/ 2 h 165"/>
                <a:gd name="T20" fmla="*/ 8 w 166"/>
                <a:gd name="T21" fmla="*/ 64 h 165"/>
                <a:gd name="T22" fmla="*/ 5 w 166"/>
                <a:gd name="T23" fmla="*/ 60 h 165"/>
                <a:gd name="T24" fmla="*/ 82 w 166"/>
                <a:gd name="T25" fmla="*/ 60 h 165"/>
                <a:gd name="T26" fmla="*/ 78 w 166"/>
                <a:gd name="T27" fmla="*/ 64 h 165"/>
                <a:gd name="T28" fmla="*/ 39 w 166"/>
                <a:gd name="T29" fmla="*/ 4 h 165"/>
                <a:gd name="T30" fmla="*/ 47 w 166"/>
                <a:gd name="T31" fmla="*/ 4 h 165"/>
                <a:gd name="T32" fmla="*/ 8 w 166"/>
                <a:gd name="T33" fmla="*/ 64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5"/>
                <a:gd name="T53" fmla="*/ 166 w 166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5">
                  <a:moveTo>
                    <a:pt x="76" y="4"/>
                  </a:moveTo>
                  <a:cubicBezTo>
                    <a:pt x="77" y="1"/>
                    <a:pt x="80" y="0"/>
                    <a:pt x="83" y="0"/>
                  </a:cubicBezTo>
                  <a:cubicBezTo>
                    <a:pt x="86" y="0"/>
                    <a:pt x="89" y="1"/>
                    <a:pt x="90" y="4"/>
                  </a:cubicBezTo>
                  <a:lnTo>
                    <a:pt x="165" y="153"/>
                  </a:lnTo>
                  <a:cubicBezTo>
                    <a:pt x="166" y="156"/>
                    <a:pt x="166" y="159"/>
                    <a:pt x="164" y="161"/>
                  </a:cubicBezTo>
                  <a:cubicBezTo>
                    <a:pt x="163" y="164"/>
                    <a:pt x="160" y="165"/>
                    <a:pt x="158" y="165"/>
                  </a:cubicBezTo>
                  <a:lnTo>
                    <a:pt x="9" y="165"/>
                  </a:lnTo>
                  <a:cubicBezTo>
                    <a:pt x="6" y="165"/>
                    <a:pt x="3" y="164"/>
                    <a:pt x="2" y="161"/>
                  </a:cubicBezTo>
                  <a:cubicBezTo>
                    <a:pt x="0" y="159"/>
                    <a:pt x="0" y="156"/>
                    <a:pt x="1" y="153"/>
                  </a:cubicBezTo>
                  <a:lnTo>
                    <a:pt x="76" y="4"/>
                  </a:lnTo>
                  <a:close/>
                  <a:moveTo>
                    <a:pt x="16" y="161"/>
                  </a:moveTo>
                  <a:lnTo>
                    <a:pt x="9" y="149"/>
                  </a:lnTo>
                  <a:lnTo>
                    <a:pt x="158" y="149"/>
                  </a:lnTo>
                  <a:lnTo>
                    <a:pt x="151" y="161"/>
                  </a:lnTo>
                  <a:lnTo>
                    <a:pt x="76" y="11"/>
                  </a:lnTo>
                  <a:lnTo>
                    <a:pt x="90" y="11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1" name="Freeform 106"/>
            <p:cNvSpPr>
              <a:spLocks/>
            </p:cNvSpPr>
            <p:nvPr/>
          </p:nvSpPr>
          <p:spPr bwMode="auto">
            <a:xfrm>
              <a:off x="3831" y="2127"/>
              <a:ext cx="78" cy="60"/>
            </a:xfrm>
            <a:custGeom>
              <a:avLst/>
              <a:gdLst>
                <a:gd name="T0" fmla="*/ 39 w 78"/>
                <a:gd name="T1" fmla="*/ 0 h 60"/>
                <a:gd name="T2" fmla="*/ 78 w 78"/>
                <a:gd name="T3" fmla="*/ 60 h 60"/>
                <a:gd name="T4" fmla="*/ 0 w 78"/>
                <a:gd name="T5" fmla="*/ 60 h 60"/>
                <a:gd name="T6" fmla="*/ 39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39" y="0"/>
                  </a:moveTo>
                  <a:lnTo>
                    <a:pt x="78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2" name="Freeform 107"/>
            <p:cNvSpPr>
              <a:spLocks noEditPoints="1"/>
            </p:cNvSpPr>
            <p:nvPr/>
          </p:nvSpPr>
          <p:spPr bwMode="auto">
            <a:xfrm>
              <a:off x="3827" y="2124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2 w 166"/>
                <a:gd name="T11" fmla="*/ 66 h 166"/>
                <a:gd name="T12" fmla="*/ 5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5 w 166"/>
                <a:gd name="T23" fmla="*/ 60 h 166"/>
                <a:gd name="T24" fmla="*/ 82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5" y="154"/>
                  </a:lnTo>
                  <a:cubicBezTo>
                    <a:pt x="166" y="157"/>
                    <a:pt x="166" y="160"/>
                    <a:pt x="165" y="162"/>
                  </a:cubicBezTo>
                  <a:cubicBezTo>
                    <a:pt x="163" y="164"/>
                    <a:pt x="161" y="166"/>
                    <a:pt x="158" y="166"/>
                  </a:cubicBezTo>
                  <a:lnTo>
                    <a:pt x="9" y="166"/>
                  </a:lnTo>
                  <a:cubicBezTo>
                    <a:pt x="6" y="166"/>
                    <a:pt x="3" y="164"/>
                    <a:pt x="2" y="162"/>
                  </a:cubicBezTo>
                  <a:cubicBezTo>
                    <a:pt x="1" y="160"/>
                    <a:pt x="0" y="157"/>
                    <a:pt x="2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9" y="150"/>
                  </a:lnTo>
                  <a:lnTo>
                    <a:pt x="158" y="150"/>
                  </a:lnTo>
                  <a:lnTo>
                    <a:pt x="151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3" name="Freeform 108"/>
            <p:cNvSpPr>
              <a:spLocks/>
            </p:cNvSpPr>
            <p:nvPr/>
          </p:nvSpPr>
          <p:spPr bwMode="auto">
            <a:xfrm>
              <a:off x="4076" y="1962"/>
              <a:ext cx="78" cy="60"/>
            </a:xfrm>
            <a:custGeom>
              <a:avLst/>
              <a:gdLst>
                <a:gd name="T0" fmla="*/ 39 w 78"/>
                <a:gd name="T1" fmla="*/ 0 h 60"/>
                <a:gd name="T2" fmla="*/ 78 w 78"/>
                <a:gd name="T3" fmla="*/ 60 h 60"/>
                <a:gd name="T4" fmla="*/ 0 w 78"/>
                <a:gd name="T5" fmla="*/ 60 h 60"/>
                <a:gd name="T6" fmla="*/ 39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39" y="0"/>
                  </a:moveTo>
                  <a:lnTo>
                    <a:pt x="78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4" name="Freeform 109"/>
            <p:cNvSpPr>
              <a:spLocks noEditPoints="1"/>
            </p:cNvSpPr>
            <p:nvPr/>
          </p:nvSpPr>
          <p:spPr bwMode="auto">
            <a:xfrm>
              <a:off x="4072" y="1959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2 w 166"/>
                <a:gd name="T11" fmla="*/ 66 h 166"/>
                <a:gd name="T12" fmla="*/ 5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5 w 166"/>
                <a:gd name="T23" fmla="*/ 60 h 166"/>
                <a:gd name="T24" fmla="*/ 82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8" y="2"/>
                    <a:pt x="80" y="0"/>
                    <a:pt x="83" y="0"/>
                  </a:cubicBezTo>
                  <a:cubicBezTo>
                    <a:pt x="86" y="0"/>
                    <a:pt x="89" y="2"/>
                    <a:pt x="91" y="5"/>
                  </a:cubicBezTo>
                  <a:lnTo>
                    <a:pt x="165" y="154"/>
                  </a:lnTo>
                  <a:cubicBezTo>
                    <a:pt x="166" y="157"/>
                    <a:pt x="166" y="160"/>
                    <a:pt x="165" y="162"/>
                  </a:cubicBezTo>
                  <a:cubicBezTo>
                    <a:pt x="163" y="164"/>
                    <a:pt x="161" y="166"/>
                    <a:pt x="158" y="166"/>
                  </a:cubicBezTo>
                  <a:lnTo>
                    <a:pt x="9" y="166"/>
                  </a:lnTo>
                  <a:cubicBezTo>
                    <a:pt x="6" y="166"/>
                    <a:pt x="4" y="164"/>
                    <a:pt x="2" y="162"/>
                  </a:cubicBezTo>
                  <a:cubicBezTo>
                    <a:pt x="1" y="160"/>
                    <a:pt x="0" y="157"/>
                    <a:pt x="2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9" y="150"/>
                  </a:lnTo>
                  <a:lnTo>
                    <a:pt x="158" y="150"/>
                  </a:lnTo>
                  <a:lnTo>
                    <a:pt x="151" y="161"/>
                  </a:lnTo>
                  <a:lnTo>
                    <a:pt x="76" y="12"/>
                  </a:lnTo>
                  <a:lnTo>
                    <a:pt x="91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5" name="Freeform 110"/>
            <p:cNvSpPr>
              <a:spLocks/>
            </p:cNvSpPr>
            <p:nvPr/>
          </p:nvSpPr>
          <p:spPr bwMode="auto">
            <a:xfrm>
              <a:off x="4321" y="1742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6" name="Freeform 111"/>
            <p:cNvSpPr>
              <a:spLocks noEditPoints="1"/>
            </p:cNvSpPr>
            <p:nvPr/>
          </p:nvSpPr>
          <p:spPr bwMode="auto">
            <a:xfrm>
              <a:off x="4317" y="1739"/>
              <a:ext cx="86" cy="65"/>
            </a:xfrm>
            <a:custGeom>
              <a:avLst/>
              <a:gdLst>
                <a:gd name="T0" fmla="*/ 39 w 165"/>
                <a:gd name="T1" fmla="*/ 2 h 165"/>
                <a:gd name="T2" fmla="*/ 43 w 165"/>
                <a:gd name="T3" fmla="*/ 0 h 165"/>
                <a:gd name="T4" fmla="*/ 47 w 165"/>
                <a:gd name="T5" fmla="*/ 2 h 165"/>
                <a:gd name="T6" fmla="*/ 85 w 165"/>
                <a:gd name="T7" fmla="*/ 60 h 165"/>
                <a:gd name="T8" fmla="*/ 85 w 165"/>
                <a:gd name="T9" fmla="*/ 63 h 165"/>
                <a:gd name="T10" fmla="*/ 82 w 165"/>
                <a:gd name="T11" fmla="*/ 65 h 165"/>
                <a:gd name="T12" fmla="*/ 4 w 165"/>
                <a:gd name="T13" fmla="*/ 65 h 165"/>
                <a:gd name="T14" fmla="*/ 1 w 165"/>
                <a:gd name="T15" fmla="*/ 63 h 165"/>
                <a:gd name="T16" fmla="*/ 1 w 165"/>
                <a:gd name="T17" fmla="*/ 60 h 165"/>
                <a:gd name="T18" fmla="*/ 39 w 165"/>
                <a:gd name="T19" fmla="*/ 2 h 165"/>
                <a:gd name="T20" fmla="*/ 8 w 165"/>
                <a:gd name="T21" fmla="*/ 63 h 165"/>
                <a:gd name="T22" fmla="*/ 4 w 165"/>
                <a:gd name="T23" fmla="*/ 59 h 165"/>
                <a:gd name="T24" fmla="*/ 82 w 165"/>
                <a:gd name="T25" fmla="*/ 59 h 165"/>
                <a:gd name="T26" fmla="*/ 78 w 165"/>
                <a:gd name="T27" fmla="*/ 63 h 165"/>
                <a:gd name="T28" fmla="*/ 39 w 165"/>
                <a:gd name="T29" fmla="*/ 4 h 165"/>
                <a:gd name="T30" fmla="*/ 47 w 165"/>
                <a:gd name="T31" fmla="*/ 4 h 165"/>
                <a:gd name="T32" fmla="*/ 8 w 165"/>
                <a:gd name="T33" fmla="*/ 63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5"/>
                <a:gd name="T52" fmla="*/ 0 h 165"/>
                <a:gd name="T53" fmla="*/ 165 w 165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5" h="165">
                  <a:moveTo>
                    <a:pt x="75" y="4"/>
                  </a:moveTo>
                  <a:cubicBezTo>
                    <a:pt x="77" y="1"/>
                    <a:pt x="80" y="0"/>
                    <a:pt x="83" y="0"/>
                  </a:cubicBezTo>
                  <a:cubicBezTo>
                    <a:pt x="86" y="0"/>
                    <a:pt x="88" y="1"/>
                    <a:pt x="90" y="4"/>
                  </a:cubicBezTo>
                  <a:lnTo>
                    <a:pt x="164" y="153"/>
                  </a:lnTo>
                  <a:cubicBezTo>
                    <a:pt x="165" y="156"/>
                    <a:pt x="165" y="159"/>
                    <a:pt x="164" y="161"/>
                  </a:cubicBezTo>
                  <a:cubicBezTo>
                    <a:pt x="162" y="164"/>
                    <a:pt x="160" y="165"/>
                    <a:pt x="157" y="165"/>
                  </a:cubicBezTo>
                  <a:lnTo>
                    <a:pt x="8" y="165"/>
                  </a:lnTo>
                  <a:cubicBezTo>
                    <a:pt x="5" y="165"/>
                    <a:pt x="3" y="164"/>
                    <a:pt x="1" y="161"/>
                  </a:cubicBezTo>
                  <a:cubicBezTo>
                    <a:pt x="0" y="159"/>
                    <a:pt x="0" y="156"/>
                    <a:pt x="1" y="153"/>
                  </a:cubicBezTo>
                  <a:lnTo>
                    <a:pt x="75" y="4"/>
                  </a:lnTo>
                  <a:close/>
                  <a:moveTo>
                    <a:pt x="15" y="161"/>
                  </a:moveTo>
                  <a:lnTo>
                    <a:pt x="8" y="149"/>
                  </a:lnTo>
                  <a:lnTo>
                    <a:pt x="157" y="149"/>
                  </a:lnTo>
                  <a:lnTo>
                    <a:pt x="150" y="161"/>
                  </a:lnTo>
                  <a:lnTo>
                    <a:pt x="75" y="11"/>
                  </a:lnTo>
                  <a:lnTo>
                    <a:pt x="90" y="11"/>
                  </a:lnTo>
                  <a:lnTo>
                    <a:pt x="15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7" name="Freeform 112"/>
            <p:cNvSpPr>
              <a:spLocks/>
            </p:cNvSpPr>
            <p:nvPr/>
          </p:nvSpPr>
          <p:spPr bwMode="auto">
            <a:xfrm>
              <a:off x="4566" y="1629"/>
              <a:ext cx="78" cy="60"/>
            </a:xfrm>
            <a:custGeom>
              <a:avLst/>
              <a:gdLst>
                <a:gd name="T0" fmla="*/ 39 w 78"/>
                <a:gd name="T1" fmla="*/ 0 h 60"/>
                <a:gd name="T2" fmla="*/ 78 w 78"/>
                <a:gd name="T3" fmla="*/ 60 h 60"/>
                <a:gd name="T4" fmla="*/ 0 w 78"/>
                <a:gd name="T5" fmla="*/ 60 h 60"/>
                <a:gd name="T6" fmla="*/ 39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39" y="0"/>
                  </a:moveTo>
                  <a:lnTo>
                    <a:pt x="78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8" name="Freeform 113"/>
            <p:cNvSpPr>
              <a:spLocks noEditPoints="1"/>
            </p:cNvSpPr>
            <p:nvPr/>
          </p:nvSpPr>
          <p:spPr bwMode="auto">
            <a:xfrm>
              <a:off x="4562" y="1626"/>
              <a:ext cx="86" cy="66"/>
            </a:xfrm>
            <a:custGeom>
              <a:avLst/>
              <a:gdLst>
                <a:gd name="T0" fmla="*/ 39 w 166"/>
                <a:gd name="T1" fmla="*/ 2 h 165"/>
                <a:gd name="T2" fmla="*/ 43 w 166"/>
                <a:gd name="T3" fmla="*/ 0 h 165"/>
                <a:gd name="T4" fmla="*/ 47 w 166"/>
                <a:gd name="T5" fmla="*/ 2 h 165"/>
                <a:gd name="T6" fmla="*/ 85 w 166"/>
                <a:gd name="T7" fmla="*/ 61 h 165"/>
                <a:gd name="T8" fmla="*/ 85 w 166"/>
                <a:gd name="T9" fmla="*/ 64 h 165"/>
                <a:gd name="T10" fmla="*/ 81 w 166"/>
                <a:gd name="T11" fmla="*/ 66 h 165"/>
                <a:gd name="T12" fmla="*/ 4 w 166"/>
                <a:gd name="T13" fmla="*/ 66 h 165"/>
                <a:gd name="T14" fmla="*/ 1 w 166"/>
                <a:gd name="T15" fmla="*/ 64 h 165"/>
                <a:gd name="T16" fmla="*/ 1 w 166"/>
                <a:gd name="T17" fmla="*/ 61 h 165"/>
                <a:gd name="T18" fmla="*/ 39 w 166"/>
                <a:gd name="T19" fmla="*/ 2 h 165"/>
                <a:gd name="T20" fmla="*/ 8 w 166"/>
                <a:gd name="T21" fmla="*/ 64 h 165"/>
                <a:gd name="T22" fmla="*/ 4 w 166"/>
                <a:gd name="T23" fmla="*/ 60 h 165"/>
                <a:gd name="T24" fmla="*/ 81 w 166"/>
                <a:gd name="T25" fmla="*/ 60 h 165"/>
                <a:gd name="T26" fmla="*/ 78 w 166"/>
                <a:gd name="T27" fmla="*/ 64 h 165"/>
                <a:gd name="T28" fmla="*/ 39 w 166"/>
                <a:gd name="T29" fmla="*/ 4 h 165"/>
                <a:gd name="T30" fmla="*/ 47 w 166"/>
                <a:gd name="T31" fmla="*/ 4 h 165"/>
                <a:gd name="T32" fmla="*/ 8 w 166"/>
                <a:gd name="T33" fmla="*/ 64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5"/>
                <a:gd name="T53" fmla="*/ 166 w 166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5">
                  <a:moveTo>
                    <a:pt x="76" y="4"/>
                  </a:moveTo>
                  <a:cubicBezTo>
                    <a:pt x="77" y="1"/>
                    <a:pt x="80" y="0"/>
                    <a:pt x="83" y="0"/>
                  </a:cubicBezTo>
                  <a:cubicBezTo>
                    <a:pt x="86" y="0"/>
                    <a:pt x="88" y="1"/>
                    <a:pt x="90" y="4"/>
                  </a:cubicBezTo>
                  <a:lnTo>
                    <a:pt x="164" y="153"/>
                  </a:lnTo>
                  <a:cubicBezTo>
                    <a:pt x="166" y="156"/>
                    <a:pt x="165" y="159"/>
                    <a:pt x="164" y="161"/>
                  </a:cubicBezTo>
                  <a:cubicBezTo>
                    <a:pt x="163" y="163"/>
                    <a:pt x="160" y="165"/>
                    <a:pt x="157" y="165"/>
                  </a:cubicBezTo>
                  <a:lnTo>
                    <a:pt x="8" y="165"/>
                  </a:lnTo>
                  <a:cubicBezTo>
                    <a:pt x="5" y="165"/>
                    <a:pt x="3" y="163"/>
                    <a:pt x="1" y="161"/>
                  </a:cubicBezTo>
                  <a:cubicBezTo>
                    <a:pt x="0" y="159"/>
                    <a:pt x="0" y="156"/>
                    <a:pt x="1" y="153"/>
                  </a:cubicBezTo>
                  <a:lnTo>
                    <a:pt x="76" y="4"/>
                  </a:lnTo>
                  <a:close/>
                  <a:moveTo>
                    <a:pt x="15" y="160"/>
                  </a:moveTo>
                  <a:lnTo>
                    <a:pt x="8" y="149"/>
                  </a:lnTo>
                  <a:lnTo>
                    <a:pt x="157" y="149"/>
                  </a:lnTo>
                  <a:lnTo>
                    <a:pt x="150" y="160"/>
                  </a:lnTo>
                  <a:lnTo>
                    <a:pt x="76" y="11"/>
                  </a:lnTo>
                  <a:lnTo>
                    <a:pt x="90" y="11"/>
                  </a:lnTo>
                  <a:lnTo>
                    <a:pt x="15" y="160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39" name="Freeform 114"/>
            <p:cNvSpPr>
              <a:spLocks/>
            </p:cNvSpPr>
            <p:nvPr/>
          </p:nvSpPr>
          <p:spPr bwMode="auto">
            <a:xfrm>
              <a:off x="4811" y="1858"/>
              <a:ext cx="78" cy="59"/>
            </a:xfrm>
            <a:custGeom>
              <a:avLst/>
              <a:gdLst>
                <a:gd name="T0" fmla="*/ 39 w 78"/>
                <a:gd name="T1" fmla="*/ 0 h 59"/>
                <a:gd name="T2" fmla="*/ 78 w 78"/>
                <a:gd name="T3" fmla="*/ 59 h 59"/>
                <a:gd name="T4" fmla="*/ 0 w 78"/>
                <a:gd name="T5" fmla="*/ 59 h 59"/>
                <a:gd name="T6" fmla="*/ 39 w 7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9"/>
                <a:gd name="T14" fmla="*/ 78 w 7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9">
                  <a:moveTo>
                    <a:pt x="39" y="0"/>
                  </a:moveTo>
                  <a:lnTo>
                    <a:pt x="78" y="59"/>
                  </a:lnTo>
                  <a:lnTo>
                    <a:pt x="0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40" name="Freeform 115"/>
            <p:cNvSpPr>
              <a:spLocks noEditPoints="1"/>
            </p:cNvSpPr>
            <p:nvPr/>
          </p:nvSpPr>
          <p:spPr bwMode="auto">
            <a:xfrm>
              <a:off x="4807" y="1855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1 w 166"/>
                <a:gd name="T11" fmla="*/ 66 h 166"/>
                <a:gd name="T12" fmla="*/ 4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4 w 166"/>
                <a:gd name="T23" fmla="*/ 60 h 166"/>
                <a:gd name="T24" fmla="*/ 81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4" y="154"/>
                  </a:lnTo>
                  <a:cubicBezTo>
                    <a:pt x="166" y="157"/>
                    <a:pt x="166" y="159"/>
                    <a:pt x="164" y="162"/>
                  </a:cubicBezTo>
                  <a:cubicBezTo>
                    <a:pt x="163" y="164"/>
                    <a:pt x="160" y="166"/>
                    <a:pt x="157" y="166"/>
                  </a:cubicBezTo>
                  <a:lnTo>
                    <a:pt x="8" y="166"/>
                  </a:lnTo>
                  <a:cubicBezTo>
                    <a:pt x="6" y="166"/>
                    <a:pt x="3" y="164"/>
                    <a:pt x="1" y="162"/>
                  </a:cubicBezTo>
                  <a:cubicBezTo>
                    <a:pt x="0" y="159"/>
                    <a:pt x="0" y="157"/>
                    <a:pt x="1" y="154"/>
                  </a:cubicBezTo>
                  <a:lnTo>
                    <a:pt x="76" y="5"/>
                  </a:lnTo>
                  <a:close/>
                  <a:moveTo>
                    <a:pt x="15" y="161"/>
                  </a:moveTo>
                  <a:lnTo>
                    <a:pt x="8" y="150"/>
                  </a:lnTo>
                  <a:lnTo>
                    <a:pt x="157" y="150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5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41" name="Freeform 116"/>
            <p:cNvSpPr>
              <a:spLocks/>
            </p:cNvSpPr>
            <p:nvPr/>
          </p:nvSpPr>
          <p:spPr bwMode="auto">
            <a:xfrm>
              <a:off x="5056" y="1493"/>
              <a:ext cx="77" cy="60"/>
            </a:xfrm>
            <a:custGeom>
              <a:avLst/>
              <a:gdLst>
                <a:gd name="T0" fmla="*/ 39 w 77"/>
                <a:gd name="T1" fmla="*/ 0 h 60"/>
                <a:gd name="T2" fmla="*/ 77 w 77"/>
                <a:gd name="T3" fmla="*/ 60 h 60"/>
                <a:gd name="T4" fmla="*/ 0 w 77"/>
                <a:gd name="T5" fmla="*/ 60 h 60"/>
                <a:gd name="T6" fmla="*/ 39 w 77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60"/>
                <a:gd name="T14" fmla="*/ 77 w 77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60">
                  <a:moveTo>
                    <a:pt x="39" y="0"/>
                  </a:moveTo>
                  <a:lnTo>
                    <a:pt x="77" y="60"/>
                  </a:lnTo>
                  <a:lnTo>
                    <a:pt x="0" y="6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42" name="Freeform 117"/>
            <p:cNvSpPr>
              <a:spLocks noEditPoints="1"/>
            </p:cNvSpPr>
            <p:nvPr/>
          </p:nvSpPr>
          <p:spPr bwMode="auto">
            <a:xfrm>
              <a:off x="5052" y="1490"/>
              <a:ext cx="86" cy="66"/>
            </a:xfrm>
            <a:custGeom>
              <a:avLst/>
              <a:gdLst>
                <a:gd name="T0" fmla="*/ 39 w 166"/>
                <a:gd name="T1" fmla="*/ 2 h 166"/>
                <a:gd name="T2" fmla="*/ 43 w 166"/>
                <a:gd name="T3" fmla="*/ 0 h 166"/>
                <a:gd name="T4" fmla="*/ 47 w 166"/>
                <a:gd name="T5" fmla="*/ 2 h 166"/>
                <a:gd name="T6" fmla="*/ 85 w 166"/>
                <a:gd name="T7" fmla="*/ 61 h 166"/>
                <a:gd name="T8" fmla="*/ 85 w 166"/>
                <a:gd name="T9" fmla="*/ 64 h 166"/>
                <a:gd name="T10" fmla="*/ 81 w 166"/>
                <a:gd name="T11" fmla="*/ 66 h 166"/>
                <a:gd name="T12" fmla="*/ 4 w 166"/>
                <a:gd name="T13" fmla="*/ 66 h 166"/>
                <a:gd name="T14" fmla="*/ 1 w 166"/>
                <a:gd name="T15" fmla="*/ 64 h 166"/>
                <a:gd name="T16" fmla="*/ 1 w 166"/>
                <a:gd name="T17" fmla="*/ 61 h 166"/>
                <a:gd name="T18" fmla="*/ 39 w 166"/>
                <a:gd name="T19" fmla="*/ 2 h 166"/>
                <a:gd name="T20" fmla="*/ 8 w 166"/>
                <a:gd name="T21" fmla="*/ 64 h 166"/>
                <a:gd name="T22" fmla="*/ 4 w 166"/>
                <a:gd name="T23" fmla="*/ 60 h 166"/>
                <a:gd name="T24" fmla="*/ 81 w 166"/>
                <a:gd name="T25" fmla="*/ 60 h 166"/>
                <a:gd name="T26" fmla="*/ 78 w 166"/>
                <a:gd name="T27" fmla="*/ 64 h 166"/>
                <a:gd name="T28" fmla="*/ 39 w 166"/>
                <a:gd name="T29" fmla="*/ 5 h 166"/>
                <a:gd name="T30" fmla="*/ 47 w 166"/>
                <a:gd name="T31" fmla="*/ 5 h 166"/>
                <a:gd name="T32" fmla="*/ 8 w 166"/>
                <a:gd name="T33" fmla="*/ 64 h 1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"/>
                <a:gd name="T52" fmla="*/ 0 h 166"/>
                <a:gd name="T53" fmla="*/ 166 w 166"/>
                <a:gd name="T54" fmla="*/ 166 h 16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" h="166">
                  <a:moveTo>
                    <a:pt x="76" y="5"/>
                  </a:moveTo>
                  <a:cubicBezTo>
                    <a:pt x="77" y="2"/>
                    <a:pt x="80" y="0"/>
                    <a:pt x="83" y="0"/>
                  </a:cubicBezTo>
                  <a:cubicBezTo>
                    <a:pt x="86" y="0"/>
                    <a:pt x="89" y="2"/>
                    <a:pt x="90" y="5"/>
                  </a:cubicBezTo>
                  <a:lnTo>
                    <a:pt x="165" y="154"/>
                  </a:lnTo>
                  <a:cubicBezTo>
                    <a:pt x="166" y="157"/>
                    <a:pt x="166" y="160"/>
                    <a:pt x="164" y="162"/>
                  </a:cubicBezTo>
                  <a:cubicBezTo>
                    <a:pt x="163" y="164"/>
                    <a:pt x="160" y="166"/>
                    <a:pt x="157" y="166"/>
                  </a:cubicBezTo>
                  <a:lnTo>
                    <a:pt x="8" y="166"/>
                  </a:lnTo>
                  <a:cubicBezTo>
                    <a:pt x="6" y="166"/>
                    <a:pt x="3" y="164"/>
                    <a:pt x="2" y="162"/>
                  </a:cubicBezTo>
                  <a:cubicBezTo>
                    <a:pt x="0" y="160"/>
                    <a:pt x="0" y="157"/>
                    <a:pt x="1" y="154"/>
                  </a:cubicBezTo>
                  <a:lnTo>
                    <a:pt x="76" y="5"/>
                  </a:lnTo>
                  <a:close/>
                  <a:moveTo>
                    <a:pt x="16" y="161"/>
                  </a:moveTo>
                  <a:lnTo>
                    <a:pt x="8" y="150"/>
                  </a:lnTo>
                  <a:lnTo>
                    <a:pt x="157" y="150"/>
                  </a:lnTo>
                  <a:lnTo>
                    <a:pt x="150" y="161"/>
                  </a:lnTo>
                  <a:lnTo>
                    <a:pt x="76" y="12"/>
                  </a:lnTo>
                  <a:lnTo>
                    <a:pt x="90" y="12"/>
                  </a:lnTo>
                  <a:lnTo>
                    <a:pt x="16" y="161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43" name="Rectangle 118"/>
            <p:cNvSpPr>
              <a:spLocks noChangeArrowheads="1"/>
            </p:cNvSpPr>
            <p:nvPr/>
          </p:nvSpPr>
          <p:spPr bwMode="auto">
            <a:xfrm>
              <a:off x="5329" y="3185"/>
              <a:ext cx="11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0</a:t>
              </a:r>
              <a:endParaRPr lang="pt-BR"/>
            </a:p>
          </p:txBody>
        </p:sp>
        <p:sp>
          <p:nvSpPr>
            <p:cNvPr id="22644" name="Rectangle 119"/>
            <p:cNvSpPr>
              <a:spLocks noChangeArrowheads="1"/>
            </p:cNvSpPr>
            <p:nvPr/>
          </p:nvSpPr>
          <p:spPr bwMode="auto">
            <a:xfrm>
              <a:off x="5387" y="3185"/>
              <a:ext cx="1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45" name="Rectangle 120"/>
            <p:cNvSpPr>
              <a:spLocks noChangeArrowheads="1"/>
            </p:cNvSpPr>
            <p:nvPr/>
          </p:nvSpPr>
          <p:spPr bwMode="auto">
            <a:xfrm>
              <a:off x="5329" y="3000"/>
              <a:ext cx="116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</a:t>
              </a:r>
              <a:endParaRPr lang="pt-BR"/>
            </a:p>
          </p:txBody>
        </p:sp>
        <p:sp>
          <p:nvSpPr>
            <p:cNvPr id="22646" name="Rectangle 121"/>
            <p:cNvSpPr>
              <a:spLocks noChangeArrowheads="1"/>
            </p:cNvSpPr>
            <p:nvPr/>
          </p:nvSpPr>
          <p:spPr bwMode="auto">
            <a:xfrm>
              <a:off x="5387" y="3000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47" name="Rectangle 122"/>
            <p:cNvSpPr>
              <a:spLocks noChangeArrowheads="1"/>
            </p:cNvSpPr>
            <p:nvPr/>
          </p:nvSpPr>
          <p:spPr bwMode="auto">
            <a:xfrm>
              <a:off x="5324" y="2816"/>
              <a:ext cx="174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10</a:t>
              </a:r>
              <a:endParaRPr lang="pt-BR"/>
            </a:p>
          </p:txBody>
        </p:sp>
        <p:sp>
          <p:nvSpPr>
            <p:cNvPr id="22648" name="Rectangle 123"/>
            <p:cNvSpPr>
              <a:spLocks noChangeArrowheads="1"/>
            </p:cNvSpPr>
            <p:nvPr/>
          </p:nvSpPr>
          <p:spPr bwMode="auto">
            <a:xfrm>
              <a:off x="5440" y="2816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49" name="Rectangle 124"/>
            <p:cNvSpPr>
              <a:spLocks noChangeArrowheads="1"/>
            </p:cNvSpPr>
            <p:nvPr/>
          </p:nvSpPr>
          <p:spPr bwMode="auto">
            <a:xfrm>
              <a:off x="5324" y="2632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15</a:t>
              </a:r>
              <a:endParaRPr lang="pt-BR"/>
            </a:p>
          </p:txBody>
        </p:sp>
        <p:sp>
          <p:nvSpPr>
            <p:cNvPr id="22650" name="Rectangle 125"/>
            <p:cNvSpPr>
              <a:spLocks noChangeArrowheads="1"/>
            </p:cNvSpPr>
            <p:nvPr/>
          </p:nvSpPr>
          <p:spPr bwMode="auto">
            <a:xfrm>
              <a:off x="5440" y="2632"/>
              <a:ext cx="1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51" name="Rectangle 126"/>
            <p:cNvSpPr>
              <a:spLocks noChangeArrowheads="1"/>
            </p:cNvSpPr>
            <p:nvPr/>
          </p:nvSpPr>
          <p:spPr bwMode="auto">
            <a:xfrm>
              <a:off x="5324" y="2447"/>
              <a:ext cx="174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20</a:t>
              </a:r>
              <a:endParaRPr lang="pt-BR"/>
            </a:p>
          </p:txBody>
        </p:sp>
        <p:sp>
          <p:nvSpPr>
            <p:cNvPr id="22652" name="Rectangle 127"/>
            <p:cNvSpPr>
              <a:spLocks noChangeArrowheads="1"/>
            </p:cNvSpPr>
            <p:nvPr/>
          </p:nvSpPr>
          <p:spPr bwMode="auto">
            <a:xfrm>
              <a:off x="5440" y="2447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53" name="Rectangle 128"/>
            <p:cNvSpPr>
              <a:spLocks noChangeArrowheads="1"/>
            </p:cNvSpPr>
            <p:nvPr/>
          </p:nvSpPr>
          <p:spPr bwMode="auto">
            <a:xfrm>
              <a:off x="5324" y="2263"/>
              <a:ext cx="174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25</a:t>
              </a:r>
              <a:endParaRPr lang="pt-BR"/>
            </a:p>
          </p:txBody>
        </p:sp>
        <p:sp>
          <p:nvSpPr>
            <p:cNvPr id="22654" name="Rectangle 129"/>
            <p:cNvSpPr>
              <a:spLocks noChangeArrowheads="1"/>
            </p:cNvSpPr>
            <p:nvPr/>
          </p:nvSpPr>
          <p:spPr bwMode="auto">
            <a:xfrm>
              <a:off x="5440" y="2263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55" name="Rectangle 130"/>
            <p:cNvSpPr>
              <a:spLocks noChangeArrowheads="1"/>
            </p:cNvSpPr>
            <p:nvPr/>
          </p:nvSpPr>
          <p:spPr bwMode="auto">
            <a:xfrm>
              <a:off x="5324" y="2078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30</a:t>
              </a:r>
              <a:endParaRPr lang="pt-BR"/>
            </a:p>
          </p:txBody>
        </p:sp>
        <p:sp>
          <p:nvSpPr>
            <p:cNvPr id="22656" name="Rectangle 131"/>
            <p:cNvSpPr>
              <a:spLocks noChangeArrowheads="1"/>
            </p:cNvSpPr>
            <p:nvPr/>
          </p:nvSpPr>
          <p:spPr bwMode="auto">
            <a:xfrm>
              <a:off x="5440" y="2078"/>
              <a:ext cx="1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57" name="Rectangle 132"/>
            <p:cNvSpPr>
              <a:spLocks noChangeArrowheads="1"/>
            </p:cNvSpPr>
            <p:nvPr/>
          </p:nvSpPr>
          <p:spPr bwMode="auto">
            <a:xfrm>
              <a:off x="5324" y="1895"/>
              <a:ext cx="174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35</a:t>
              </a:r>
              <a:endParaRPr lang="pt-BR"/>
            </a:p>
          </p:txBody>
        </p:sp>
        <p:sp>
          <p:nvSpPr>
            <p:cNvPr id="22658" name="Rectangle 133"/>
            <p:cNvSpPr>
              <a:spLocks noChangeArrowheads="1"/>
            </p:cNvSpPr>
            <p:nvPr/>
          </p:nvSpPr>
          <p:spPr bwMode="auto">
            <a:xfrm>
              <a:off x="5440" y="1895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59" name="Rectangle 134"/>
            <p:cNvSpPr>
              <a:spLocks noChangeArrowheads="1"/>
            </p:cNvSpPr>
            <p:nvPr/>
          </p:nvSpPr>
          <p:spPr bwMode="auto">
            <a:xfrm>
              <a:off x="5324" y="1710"/>
              <a:ext cx="174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40</a:t>
              </a:r>
              <a:endParaRPr lang="pt-BR"/>
            </a:p>
          </p:txBody>
        </p:sp>
        <p:sp>
          <p:nvSpPr>
            <p:cNvPr id="22660" name="Rectangle 135"/>
            <p:cNvSpPr>
              <a:spLocks noChangeArrowheads="1"/>
            </p:cNvSpPr>
            <p:nvPr/>
          </p:nvSpPr>
          <p:spPr bwMode="auto">
            <a:xfrm>
              <a:off x="5440" y="1710"/>
              <a:ext cx="14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61" name="Rectangle 136"/>
            <p:cNvSpPr>
              <a:spLocks noChangeArrowheads="1"/>
            </p:cNvSpPr>
            <p:nvPr/>
          </p:nvSpPr>
          <p:spPr bwMode="auto">
            <a:xfrm>
              <a:off x="5324" y="1525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45</a:t>
              </a:r>
              <a:endParaRPr lang="pt-BR"/>
            </a:p>
          </p:txBody>
        </p:sp>
        <p:sp>
          <p:nvSpPr>
            <p:cNvPr id="22662" name="Rectangle 137"/>
            <p:cNvSpPr>
              <a:spLocks noChangeArrowheads="1"/>
            </p:cNvSpPr>
            <p:nvPr/>
          </p:nvSpPr>
          <p:spPr bwMode="auto">
            <a:xfrm>
              <a:off x="5440" y="1525"/>
              <a:ext cx="1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63" name="Rectangle 138"/>
            <p:cNvSpPr>
              <a:spLocks noChangeArrowheads="1"/>
            </p:cNvSpPr>
            <p:nvPr/>
          </p:nvSpPr>
          <p:spPr bwMode="auto">
            <a:xfrm>
              <a:off x="5324" y="1342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50</a:t>
              </a:r>
              <a:endParaRPr lang="pt-BR"/>
            </a:p>
          </p:txBody>
        </p:sp>
        <p:sp>
          <p:nvSpPr>
            <p:cNvPr id="22664" name="Rectangle 139"/>
            <p:cNvSpPr>
              <a:spLocks noChangeArrowheads="1"/>
            </p:cNvSpPr>
            <p:nvPr/>
          </p:nvSpPr>
          <p:spPr bwMode="auto">
            <a:xfrm>
              <a:off x="5440" y="1342"/>
              <a:ext cx="14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%</a:t>
              </a:r>
              <a:endParaRPr lang="pt-BR"/>
            </a:p>
          </p:txBody>
        </p:sp>
        <p:sp>
          <p:nvSpPr>
            <p:cNvPr id="22665" name="Rectangle 140"/>
            <p:cNvSpPr>
              <a:spLocks noChangeArrowheads="1"/>
            </p:cNvSpPr>
            <p:nvPr/>
          </p:nvSpPr>
          <p:spPr bwMode="auto">
            <a:xfrm>
              <a:off x="1133" y="3185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0</a:t>
              </a:r>
              <a:endParaRPr lang="pt-BR"/>
            </a:p>
          </p:txBody>
        </p:sp>
        <p:sp>
          <p:nvSpPr>
            <p:cNvPr id="22666" name="Rectangle 141"/>
            <p:cNvSpPr>
              <a:spLocks noChangeArrowheads="1"/>
            </p:cNvSpPr>
            <p:nvPr/>
          </p:nvSpPr>
          <p:spPr bwMode="auto">
            <a:xfrm>
              <a:off x="1019" y="2921"/>
              <a:ext cx="23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500</a:t>
              </a:r>
              <a:endParaRPr lang="pt-BR"/>
            </a:p>
          </p:txBody>
        </p:sp>
        <p:sp>
          <p:nvSpPr>
            <p:cNvPr id="22667" name="Rectangle 142"/>
            <p:cNvSpPr>
              <a:spLocks noChangeArrowheads="1"/>
            </p:cNvSpPr>
            <p:nvPr/>
          </p:nvSpPr>
          <p:spPr bwMode="auto">
            <a:xfrm>
              <a:off x="935" y="2658"/>
              <a:ext cx="117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1</a:t>
              </a:r>
              <a:endParaRPr lang="pt-BR"/>
            </a:p>
          </p:txBody>
        </p:sp>
        <p:sp>
          <p:nvSpPr>
            <p:cNvPr id="22668" name="Rectangle 143"/>
            <p:cNvSpPr>
              <a:spLocks noChangeArrowheads="1"/>
            </p:cNvSpPr>
            <p:nvPr/>
          </p:nvSpPr>
          <p:spPr bwMode="auto">
            <a:xfrm>
              <a:off x="993" y="2658"/>
              <a:ext cx="8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69" name="Rectangle 144"/>
            <p:cNvSpPr>
              <a:spLocks noChangeArrowheads="1"/>
            </p:cNvSpPr>
            <p:nvPr/>
          </p:nvSpPr>
          <p:spPr bwMode="auto">
            <a:xfrm>
              <a:off x="1018" y="2658"/>
              <a:ext cx="23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000</a:t>
              </a:r>
              <a:endParaRPr lang="pt-BR"/>
            </a:p>
          </p:txBody>
        </p:sp>
        <p:sp>
          <p:nvSpPr>
            <p:cNvPr id="22670" name="Rectangle 145"/>
            <p:cNvSpPr>
              <a:spLocks noChangeArrowheads="1"/>
            </p:cNvSpPr>
            <p:nvPr/>
          </p:nvSpPr>
          <p:spPr bwMode="auto">
            <a:xfrm>
              <a:off x="935" y="2394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1</a:t>
              </a:r>
              <a:endParaRPr lang="pt-BR"/>
            </a:p>
          </p:txBody>
        </p:sp>
        <p:sp>
          <p:nvSpPr>
            <p:cNvPr id="22671" name="Rectangle 146"/>
            <p:cNvSpPr>
              <a:spLocks noChangeArrowheads="1"/>
            </p:cNvSpPr>
            <p:nvPr/>
          </p:nvSpPr>
          <p:spPr bwMode="auto">
            <a:xfrm>
              <a:off x="993" y="2394"/>
              <a:ext cx="8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72" name="Rectangle 147"/>
            <p:cNvSpPr>
              <a:spLocks noChangeArrowheads="1"/>
            </p:cNvSpPr>
            <p:nvPr/>
          </p:nvSpPr>
          <p:spPr bwMode="auto">
            <a:xfrm>
              <a:off x="1018" y="2394"/>
              <a:ext cx="23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500</a:t>
              </a:r>
              <a:endParaRPr lang="pt-BR"/>
            </a:p>
          </p:txBody>
        </p:sp>
        <p:sp>
          <p:nvSpPr>
            <p:cNvPr id="22673" name="Rectangle 148"/>
            <p:cNvSpPr>
              <a:spLocks noChangeArrowheads="1"/>
            </p:cNvSpPr>
            <p:nvPr/>
          </p:nvSpPr>
          <p:spPr bwMode="auto">
            <a:xfrm>
              <a:off x="935" y="2132"/>
              <a:ext cx="117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2</a:t>
              </a:r>
              <a:endParaRPr lang="pt-BR"/>
            </a:p>
          </p:txBody>
        </p:sp>
        <p:sp>
          <p:nvSpPr>
            <p:cNvPr id="22674" name="Rectangle 149"/>
            <p:cNvSpPr>
              <a:spLocks noChangeArrowheads="1"/>
            </p:cNvSpPr>
            <p:nvPr/>
          </p:nvSpPr>
          <p:spPr bwMode="auto">
            <a:xfrm>
              <a:off x="993" y="2132"/>
              <a:ext cx="8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75" name="Rectangle 150"/>
            <p:cNvSpPr>
              <a:spLocks noChangeArrowheads="1"/>
            </p:cNvSpPr>
            <p:nvPr/>
          </p:nvSpPr>
          <p:spPr bwMode="auto">
            <a:xfrm>
              <a:off x="1018" y="2132"/>
              <a:ext cx="23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000</a:t>
              </a:r>
              <a:endParaRPr lang="pt-BR"/>
            </a:p>
          </p:txBody>
        </p:sp>
        <p:sp>
          <p:nvSpPr>
            <p:cNvPr id="22676" name="Rectangle 151"/>
            <p:cNvSpPr>
              <a:spLocks noChangeArrowheads="1"/>
            </p:cNvSpPr>
            <p:nvPr/>
          </p:nvSpPr>
          <p:spPr bwMode="auto">
            <a:xfrm>
              <a:off x="935" y="1868"/>
              <a:ext cx="117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2</a:t>
              </a:r>
              <a:endParaRPr lang="pt-BR"/>
            </a:p>
          </p:txBody>
        </p:sp>
        <p:sp>
          <p:nvSpPr>
            <p:cNvPr id="22677" name="Rectangle 152"/>
            <p:cNvSpPr>
              <a:spLocks noChangeArrowheads="1"/>
            </p:cNvSpPr>
            <p:nvPr/>
          </p:nvSpPr>
          <p:spPr bwMode="auto">
            <a:xfrm>
              <a:off x="993" y="1868"/>
              <a:ext cx="8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78" name="Rectangle 153"/>
            <p:cNvSpPr>
              <a:spLocks noChangeArrowheads="1"/>
            </p:cNvSpPr>
            <p:nvPr/>
          </p:nvSpPr>
          <p:spPr bwMode="auto">
            <a:xfrm>
              <a:off x="1018" y="1868"/>
              <a:ext cx="233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500</a:t>
              </a:r>
              <a:endParaRPr lang="pt-BR"/>
            </a:p>
          </p:txBody>
        </p:sp>
        <p:sp>
          <p:nvSpPr>
            <p:cNvPr id="22679" name="Rectangle 154"/>
            <p:cNvSpPr>
              <a:spLocks noChangeArrowheads="1"/>
            </p:cNvSpPr>
            <p:nvPr/>
          </p:nvSpPr>
          <p:spPr bwMode="auto">
            <a:xfrm>
              <a:off x="935" y="1604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3</a:t>
              </a:r>
              <a:endParaRPr lang="pt-BR"/>
            </a:p>
          </p:txBody>
        </p:sp>
        <p:sp>
          <p:nvSpPr>
            <p:cNvPr id="22680" name="Rectangle 155"/>
            <p:cNvSpPr>
              <a:spLocks noChangeArrowheads="1"/>
            </p:cNvSpPr>
            <p:nvPr/>
          </p:nvSpPr>
          <p:spPr bwMode="auto">
            <a:xfrm>
              <a:off x="993" y="1604"/>
              <a:ext cx="8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81" name="Rectangle 156"/>
            <p:cNvSpPr>
              <a:spLocks noChangeArrowheads="1"/>
            </p:cNvSpPr>
            <p:nvPr/>
          </p:nvSpPr>
          <p:spPr bwMode="auto">
            <a:xfrm>
              <a:off x="1018" y="1604"/>
              <a:ext cx="23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000</a:t>
              </a:r>
              <a:endParaRPr lang="pt-BR"/>
            </a:p>
          </p:txBody>
        </p:sp>
        <p:sp>
          <p:nvSpPr>
            <p:cNvPr id="22682" name="Rectangle 157"/>
            <p:cNvSpPr>
              <a:spLocks noChangeArrowheads="1"/>
            </p:cNvSpPr>
            <p:nvPr/>
          </p:nvSpPr>
          <p:spPr bwMode="auto">
            <a:xfrm>
              <a:off x="935" y="1342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3</a:t>
              </a:r>
              <a:endParaRPr lang="pt-BR"/>
            </a:p>
          </p:txBody>
        </p:sp>
        <p:sp>
          <p:nvSpPr>
            <p:cNvPr id="22683" name="Rectangle 158"/>
            <p:cNvSpPr>
              <a:spLocks noChangeArrowheads="1"/>
            </p:cNvSpPr>
            <p:nvPr/>
          </p:nvSpPr>
          <p:spPr bwMode="auto">
            <a:xfrm>
              <a:off x="993" y="1342"/>
              <a:ext cx="8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.</a:t>
              </a:r>
              <a:endParaRPr lang="pt-BR"/>
            </a:p>
          </p:txBody>
        </p:sp>
        <p:sp>
          <p:nvSpPr>
            <p:cNvPr id="22684" name="Rectangle 159"/>
            <p:cNvSpPr>
              <a:spLocks noChangeArrowheads="1"/>
            </p:cNvSpPr>
            <p:nvPr/>
          </p:nvSpPr>
          <p:spPr bwMode="auto">
            <a:xfrm>
              <a:off x="1018" y="1342"/>
              <a:ext cx="23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500</a:t>
              </a:r>
              <a:endParaRPr lang="pt-BR"/>
            </a:p>
          </p:txBody>
        </p:sp>
        <p:sp>
          <p:nvSpPr>
            <p:cNvPr id="22685" name="Freeform 160"/>
            <p:cNvSpPr>
              <a:spLocks noEditPoints="1"/>
            </p:cNvSpPr>
            <p:nvPr/>
          </p:nvSpPr>
          <p:spPr bwMode="auto">
            <a:xfrm>
              <a:off x="1246" y="3342"/>
              <a:ext cx="186" cy="147"/>
            </a:xfrm>
            <a:custGeom>
              <a:avLst/>
              <a:gdLst>
                <a:gd name="T0" fmla="*/ 67 w 358"/>
                <a:gd name="T1" fmla="*/ 127 h 372"/>
                <a:gd name="T2" fmla="*/ 40 w 358"/>
                <a:gd name="T3" fmla="*/ 147 h 372"/>
                <a:gd name="T4" fmla="*/ 36 w 358"/>
                <a:gd name="T5" fmla="*/ 144 h 372"/>
                <a:gd name="T6" fmla="*/ 10 w 358"/>
                <a:gd name="T7" fmla="*/ 107 h 372"/>
                <a:gd name="T8" fmla="*/ 3 w 358"/>
                <a:gd name="T9" fmla="*/ 120 h 372"/>
                <a:gd name="T10" fmla="*/ 0 w 358"/>
                <a:gd name="T11" fmla="*/ 117 h 372"/>
                <a:gd name="T12" fmla="*/ 5 w 358"/>
                <a:gd name="T13" fmla="*/ 101 h 372"/>
                <a:gd name="T14" fmla="*/ 9 w 358"/>
                <a:gd name="T15" fmla="*/ 98 h 372"/>
                <a:gd name="T16" fmla="*/ 62 w 358"/>
                <a:gd name="T17" fmla="*/ 123 h 372"/>
                <a:gd name="T18" fmla="*/ 65 w 358"/>
                <a:gd name="T19" fmla="*/ 124 h 372"/>
                <a:gd name="T20" fmla="*/ 98 w 358"/>
                <a:gd name="T21" fmla="*/ 92 h 372"/>
                <a:gd name="T22" fmla="*/ 86 w 358"/>
                <a:gd name="T23" fmla="*/ 113 h 372"/>
                <a:gd name="T24" fmla="*/ 77 w 358"/>
                <a:gd name="T25" fmla="*/ 116 h 372"/>
                <a:gd name="T26" fmla="*/ 73 w 358"/>
                <a:gd name="T27" fmla="*/ 113 h 372"/>
                <a:gd name="T28" fmla="*/ 81 w 358"/>
                <a:gd name="T29" fmla="*/ 109 h 372"/>
                <a:gd name="T30" fmla="*/ 87 w 358"/>
                <a:gd name="T31" fmla="*/ 89 h 372"/>
                <a:gd name="T32" fmla="*/ 65 w 358"/>
                <a:gd name="T33" fmla="*/ 98 h 372"/>
                <a:gd name="T34" fmla="*/ 39 w 358"/>
                <a:gd name="T35" fmla="*/ 89 h 372"/>
                <a:gd name="T36" fmla="*/ 51 w 358"/>
                <a:gd name="T37" fmla="*/ 66 h 372"/>
                <a:gd name="T38" fmla="*/ 77 w 358"/>
                <a:gd name="T39" fmla="*/ 70 h 372"/>
                <a:gd name="T40" fmla="*/ 60 w 358"/>
                <a:gd name="T41" fmla="*/ 71 h 372"/>
                <a:gd name="T42" fmla="*/ 46 w 358"/>
                <a:gd name="T43" fmla="*/ 81 h 372"/>
                <a:gd name="T44" fmla="*/ 60 w 358"/>
                <a:gd name="T45" fmla="*/ 92 h 372"/>
                <a:gd name="T46" fmla="*/ 76 w 358"/>
                <a:gd name="T47" fmla="*/ 79 h 372"/>
                <a:gd name="T48" fmla="*/ 139 w 358"/>
                <a:gd name="T49" fmla="*/ 60 h 372"/>
                <a:gd name="T50" fmla="*/ 127 w 358"/>
                <a:gd name="T51" fmla="*/ 82 h 372"/>
                <a:gd name="T52" fmla="*/ 118 w 358"/>
                <a:gd name="T53" fmla="*/ 85 h 372"/>
                <a:gd name="T54" fmla="*/ 115 w 358"/>
                <a:gd name="T55" fmla="*/ 81 h 372"/>
                <a:gd name="T56" fmla="*/ 122 w 358"/>
                <a:gd name="T57" fmla="*/ 78 h 372"/>
                <a:gd name="T58" fmla="*/ 128 w 358"/>
                <a:gd name="T59" fmla="*/ 58 h 372"/>
                <a:gd name="T60" fmla="*/ 107 w 358"/>
                <a:gd name="T61" fmla="*/ 67 h 372"/>
                <a:gd name="T62" fmla="*/ 81 w 358"/>
                <a:gd name="T63" fmla="*/ 57 h 372"/>
                <a:gd name="T64" fmla="*/ 92 w 358"/>
                <a:gd name="T65" fmla="*/ 35 h 372"/>
                <a:gd name="T66" fmla="*/ 118 w 358"/>
                <a:gd name="T67" fmla="*/ 39 h 372"/>
                <a:gd name="T68" fmla="*/ 102 w 358"/>
                <a:gd name="T69" fmla="*/ 40 h 372"/>
                <a:gd name="T70" fmla="*/ 87 w 358"/>
                <a:gd name="T71" fmla="*/ 50 h 372"/>
                <a:gd name="T72" fmla="*/ 101 w 358"/>
                <a:gd name="T73" fmla="*/ 61 h 372"/>
                <a:gd name="T74" fmla="*/ 117 w 358"/>
                <a:gd name="T75" fmla="*/ 48 h 372"/>
                <a:gd name="T76" fmla="*/ 176 w 358"/>
                <a:gd name="T77" fmla="*/ 28 h 372"/>
                <a:gd name="T78" fmla="*/ 185 w 358"/>
                <a:gd name="T79" fmla="*/ 38 h 372"/>
                <a:gd name="T80" fmla="*/ 180 w 358"/>
                <a:gd name="T81" fmla="*/ 41 h 372"/>
                <a:gd name="T82" fmla="*/ 149 w 358"/>
                <a:gd name="T83" fmla="*/ 48 h 372"/>
                <a:gd name="T84" fmla="*/ 143 w 358"/>
                <a:gd name="T85" fmla="*/ 46 h 372"/>
                <a:gd name="T86" fmla="*/ 129 w 358"/>
                <a:gd name="T87" fmla="*/ 8 h 372"/>
                <a:gd name="T88" fmla="*/ 134 w 358"/>
                <a:gd name="T89" fmla="*/ 3 h 372"/>
                <a:gd name="T90" fmla="*/ 139 w 358"/>
                <a:gd name="T91" fmla="*/ 0 h 372"/>
                <a:gd name="T92" fmla="*/ 180 w 358"/>
                <a:gd name="T93" fmla="*/ 21 h 372"/>
                <a:gd name="T94" fmla="*/ 164 w 358"/>
                <a:gd name="T95" fmla="*/ 28 h 3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58"/>
                <a:gd name="T145" fmla="*/ 0 h 372"/>
                <a:gd name="T146" fmla="*/ 358 w 358"/>
                <a:gd name="T147" fmla="*/ 372 h 3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58" h="372">
                  <a:moveTo>
                    <a:pt x="126" y="315"/>
                  </a:moveTo>
                  <a:cubicBezTo>
                    <a:pt x="127" y="316"/>
                    <a:pt x="128" y="317"/>
                    <a:pt x="128" y="317"/>
                  </a:cubicBezTo>
                  <a:cubicBezTo>
                    <a:pt x="129" y="318"/>
                    <a:pt x="129" y="319"/>
                    <a:pt x="129" y="319"/>
                  </a:cubicBezTo>
                  <a:cubicBezTo>
                    <a:pt x="129" y="320"/>
                    <a:pt x="129" y="321"/>
                    <a:pt x="129" y="321"/>
                  </a:cubicBezTo>
                  <a:cubicBezTo>
                    <a:pt x="129" y="322"/>
                    <a:pt x="129" y="322"/>
                    <a:pt x="129" y="322"/>
                  </a:cubicBezTo>
                  <a:lnTo>
                    <a:pt x="80" y="371"/>
                  </a:lnTo>
                  <a:cubicBezTo>
                    <a:pt x="80" y="371"/>
                    <a:pt x="79" y="371"/>
                    <a:pt x="79" y="372"/>
                  </a:cubicBezTo>
                  <a:cubicBezTo>
                    <a:pt x="78" y="372"/>
                    <a:pt x="78" y="372"/>
                    <a:pt x="77" y="372"/>
                  </a:cubicBezTo>
                  <a:cubicBezTo>
                    <a:pt x="77" y="371"/>
                    <a:pt x="76" y="371"/>
                    <a:pt x="75" y="371"/>
                  </a:cubicBezTo>
                  <a:cubicBezTo>
                    <a:pt x="74" y="370"/>
                    <a:pt x="73" y="370"/>
                    <a:pt x="73" y="369"/>
                  </a:cubicBezTo>
                  <a:cubicBezTo>
                    <a:pt x="72" y="368"/>
                    <a:pt x="71" y="367"/>
                    <a:pt x="71" y="366"/>
                  </a:cubicBezTo>
                  <a:cubicBezTo>
                    <a:pt x="70" y="365"/>
                    <a:pt x="70" y="365"/>
                    <a:pt x="70" y="364"/>
                  </a:cubicBezTo>
                  <a:cubicBezTo>
                    <a:pt x="69" y="363"/>
                    <a:pt x="69" y="363"/>
                    <a:pt x="69" y="362"/>
                  </a:cubicBezTo>
                  <a:cubicBezTo>
                    <a:pt x="70" y="362"/>
                    <a:pt x="70" y="361"/>
                    <a:pt x="70" y="361"/>
                  </a:cubicBezTo>
                  <a:lnTo>
                    <a:pt x="90" y="342"/>
                  </a:lnTo>
                  <a:lnTo>
                    <a:pt x="19" y="271"/>
                  </a:lnTo>
                  <a:lnTo>
                    <a:pt x="12" y="300"/>
                  </a:lnTo>
                  <a:cubicBezTo>
                    <a:pt x="11" y="301"/>
                    <a:pt x="11" y="302"/>
                    <a:pt x="10" y="303"/>
                  </a:cubicBezTo>
                  <a:cubicBezTo>
                    <a:pt x="10" y="303"/>
                    <a:pt x="9" y="304"/>
                    <a:pt x="9" y="304"/>
                  </a:cubicBezTo>
                  <a:cubicBezTo>
                    <a:pt x="8" y="304"/>
                    <a:pt x="7" y="303"/>
                    <a:pt x="6" y="303"/>
                  </a:cubicBezTo>
                  <a:cubicBezTo>
                    <a:pt x="6" y="302"/>
                    <a:pt x="5" y="301"/>
                    <a:pt x="3" y="300"/>
                  </a:cubicBezTo>
                  <a:cubicBezTo>
                    <a:pt x="3" y="299"/>
                    <a:pt x="2" y="299"/>
                    <a:pt x="2" y="298"/>
                  </a:cubicBezTo>
                  <a:cubicBezTo>
                    <a:pt x="1" y="297"/>
                    <a:pt x="1" y="297"/>
                    <a:pt x="0" y="296"/>
                  </a:cubicBezTo>
                  <a:cubicBezTo>
                    <a:pt x="0" y="296"/>
                    <a:pt x="0" y="295"/>
                    <a:pt x="0" y="295"/>
                  </a:cubicBezTo>
                  <a:cubicBezTo>
                    <a:pt x="0" y="294"/>
                    <a:pt x="0" y="293"/>
                    <a:pt x="0" y="293"/>
                  </a:cubicBezTo>
                  <a:lnTo>
                    <a:pt x="8" y="258"/>
                  </a:lnTo>
                  <a:cubicBezTo>
                    <a:pt x="8" y="257"/>
                    <a:pt x="8" y="257"/>
                    <a:pt x="8" y="257"/>
                  </a:cubicBezTo>
                  <a:cubicBezTo>
                    <a:pt x="8" y="256"/>
                    <a:pt x="9" y="256"/>
                    <a:pt x="9" y="255"/>
                  </a:cubicBezTo>
                  <a:cubicBezTo>
                    <a:pt x="9" y="255"/>
                    <a:pt x="10" y="254"/>
                    <a:pt x="10" y="254"/>
                  </a:cubicBezTo>
                  <a:cubicBezTo>
                    <a:pt x="11" y="253"/>
                    <a:pt x="12" y="252"/>
                    <a:pt x="12" y="251"/>
                  </a:cubicBezTo>
                  <a:cubicBezTo>
                    <a:pt x="14" y="250"/>
                    <a:pt x="15" y="249"/>
                    <a:pt x="15" y="249"/>
                  </a:cubicBezTo>
                  <a:cubicBezTo>
                    <a:pt x="16" y="248"/>
                    <a:pt x="17" y="247"/>
                    <a:pt x="18" y="247"/>
                  </a:cubicBezTo>
                  <a:cubicBezTo>
                    <a:pt x="18" y="247"/>
                    <a:pt x="19" y="247"/>
                    <a:pt x="19" y="247"/>
                  </a:cubicBezTo>
                  <a:cubicBezTo>
                    <a:pt x="20" y="247"/>
                    <a:pt x="20" y="247"/>
                    <a:pt x="20" y="248"/>
                  </a:cubicBezTo>
                  <a:lnTo>
                    <a:pt x="102" y="329"/>
                  </a:lnTo>
                  <a:lnTo>
                    <a:pt x="119" y="312"/>
                  </a:lnTo>
                  <a:cubicBezTo>
                    <a:pt x="119" y="312"/>
                    <a:pt x="120" y="312"/>
                    <a:pt x="120" y="312"/>
                  </a:cubicBezTo>
                  <a:cubicBezTo>
                    <a:pt x="121" y="312"/>
                    <a:pt x="121" y="312"/>
                    <a:pt x="122" y="312"/>
                  </a:cubicBezTo>
                  <a:cubicBezTo>
                    <a:pt x="122" y="312"/>
                    <a:pt x="123" y="312"/>
                    <a:pt x="124" y="313"/>
                  </a:cubicBezTo>
                  <a:cubicBezTo>
                    <a:pt x="125" y="313"/>
                    <a:pt x="125" y="314"/>
                    <a:pt x="126" y="315"/>
                  </a:cubicBezTo>
                  <a:close/>
                  <a:moveTo>
                    <a:pt x="161" y="190"/>
                  </a:moveTo>
                  <a:cubicBezTo>
                    <a:pt x="165" y="194"/>
                    <a:pt x="169" y="198"/>
                    <a:pt x="172" y="203"/>
                  </a:cubicBezTo>
                  <a:cubicBezTo>
                    <a:pt x="176" y="207"/>
                    <a:pt x="179" y="212"/>
                    <a:pt x="182" y="217"/>
                  </a:cubicBezTo>
                  <a:cubicBezTo>
                    <a:pt x="184" y="222"/>
                    <a:pt x="186" y="227"/>
                    <a:pt x="188" y="233"/>
                  </a:cubicBezTo>
                  <a:cubicBezTo>
                    <a:pt x="189" y="238"/>
                    <a:pt x="190" y="243"/>
                    <a:pt x="189" y="249"/>
                  </a:cubicBezTo>
                  <a:cubicBezTo>
                    <a:pt x="189" y="254"/>
                    <a:pt x="187" y="259"/>
                    <a:pt x="185" y="265"/>
                  </a:cubicBezTo>
                  <a:cubicBezTo>
                    <a:pt x="182" y="270"/>
                    <a:pt x="178" y="276"/>
                    <a:pt x="173" y="281"/>
                  </a:cubicBezTo>
                  <a:cubicBezTo>
                    <a:pt x="170" y="283"/>
                    <a:pt x="168" y="285"/>
                    <a:pt x="166" y="287"/>
                  </a:cubicBezTo>
                  <a:cubicBezTo>
                    <a:pt x="164" y="288"/>
                    <a:pt x="162" y="290"/>
                    <a:pt x="160" y="291"/>
                  </a:cubicBezTo>
                  <a:cubicBezTo>
                    <a:pt x="158" y="292"/>
                    <a:pt x="156" y="293"/>
                    <a:pt x="155" y="294"/>
                  </a:cubicBezTo>
                  <a:cubicBezTo>
                    <a:pt x="153" y="294"/>
                    <a:pt x="152" y="295"/>
                    <a:pt x="151" y="295"/>
                  </a:cubicBezTo>
                  <a:cubicBezTo>
                    <a:pt x="150" y="295"/>
                    <a:pt x="149" y="295"/>
                    <a:pt x="148" y="294"/>
                  </a:cubicBezTo>
                  <a:cubicBezTo>
                    <a:pt x="147" y="293"/>
                    <a:pt x="146" y="293"/>
                    <a:pt x="145" y="291"/>
                  </a:cubicBezTo>
                  <a:cubicBezTo>
                    <a:pt x="144" y="290"/>
                    <a:pt x="143" y="289"/>
                    <a:pt x="143" y="289"/>
                  </a:cubicBezTo>
                  <a:cubicBezTo>
                    <a:pt x="142" y="288"/>
                    <a:pt x="142" y="287"/>
                    <a:pt x="142" y="287"/>
                  </a:cubicBezTo>
                  <a:cubicBezTo>
                    <a:pt x="141" y="286"/>
                    <a:pt x="141" y="286"/>
                    <a:pt x="141" y="286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3" y="284"/>
                    <a:pt x="144" y="283"/>
                    <a:pt x="145" y="283"/>
                  </a:cubicBezTo>
                  <a:cubicBezTo>
                    <a:pt x="146" y="282"/>
                    <a:pt x="148" y="281"/>
                    <a:pt x="150" y="280"/>
                  </a:cubicBezTo>
                  <a:cubicBezTo>
                    <a:pt x="152" y="279"/>
                    <a:pt x="154" y="278"/>
                    <a:pt x="156" y="276"/>
                  </a:cubicBezTo>
                  <a:cubicBezTo>
                    <a:pt x="159" y="275"/>
                    <a:pt x="161" y="273"/>
                    <a:pt x="163" y="270"/>
                  </a:cubicBezTo>
                  <a:cubicBezTo>
                    <a:pt x="168" y="266"/>
                    <a:pt x="171" y="261"/>
                    <a:pt x="173" y="256"/>
                  </a:cubicBezTo>
                  <a:cubicBezTo>
                    <a:pt x="174" y="251"/>
                    <a:pt x="174" y="245"/>
                    <a:pt x="174" y="240"/>
                  </a:cubicBezTo>
                  <a:cubicBezTo>
                    <a:pt x="173" y="235"/>
                    <a:pt x="171" y="230"/>
                    <a:pt x="168" y="225"/>
                  </a:cubicBezTo>
                  <a:cubicBezTo>
                    <a:pt x="165" y="220"/>
                    <a:pt x="161" y="215"/>
                    <a:pt x="157" y="211"/>
                  </a:cubicBezTo>
                  <a:cubicBezTo>
                    <a:pt x="156" y="215"/>
                    <a:pt x="154" y="219"/>
                    <a:pt x="152" y="224"/>
                  </a:cubicBezTo>
                  <a:cubicBezTo>
                    <a:pt x="149" y="229"/>
                    <a:pt x="146" y="233"/>
                    <a:pt x="141" y="238"/>
                  </a:cubicBezTo>
                  <a:cubicBezTo>
                    <a:pt x="136" y="243"/>
                    <a:pt x="131" y="247"/>
                    <a:pt x="126" y="249"/>
                  </a:cubicBezTo>
                  <a:cubicBezTo>
                    <a:pt x="121" y="251"/>
                    <a:pt x="116" y="252"/>
                    <a:pt x="112" y="251"/>
                  </a:cubicBezTo>
                  <a:cubicBezTo>
                    <a:pt x="107" y="251"/>
                    <a:pt x="103" y="250"/>
                    <a:pt x="99" y="247"/>
                  </a:cubicBezTo>
                  <a:cubicBezTo>
                    <a:pt x="94" y="245"/>
                    <a:pt x="90" y="242"/>
                    <a:pt x="86" y="238"/>
                  </a:cubicBezTo>
                  <a:cubicBezTo>
                    <a:pt x="82" y="234"/>
                    <a:pt x="79" y="229"/>
                    <a:pt x="76" y="224"/>
                  </a:cubicBezTo>
                  <a:cubicBezTo>
                    <a:pt x="74" y="219"/>
                    <a:pt x="72" y="214"/>
                    <a:pt x="72" y="209"/>
                  </a:cubicBezTo>
                  <a:cubicBezTo>
                    <a:pt x="72" y="203"/>
                    <a:pt x="73" y="198"/>
                    <a:pt x="75" y="192"/>
                  </a:cubicBezTo>
                  <a:cubicBezTo>
                    <a:pt x="77" y="187"/>
                    <a:pt x="81" y="181"/>
                    <a:pt x="87" y="176"/>
                  </a:cubicBezTo>
                  <a:cubicBezTo>
                    <a:pt x="90" y="172"/>
                    <a:pt x="94" y="169"/>
                    <a:pt x="98" y="167"/>
                  </a:cubicBezTo>
                  <a:cubicBezTo>
                    <a:pt x="102" y="165"/>
                    <a:pt x="106" y="164"/>
                    <a:pt x="110" y="163"/>
                  </a:cubicBezTo>
                  <a:cubicBezTo>
                    <a:pt x="114" y="163"/>
                    <a:pt x="119" y="163"/>
                    <a:pt x="123" y="164"/>
                  </a:cubicBezTo>
                  <a:cubicBezTo>
                    <a:pt x="127" y="166"/>
                    <a:pt x="131" y="167"/>
                    <a:pt x="135" y="170"/>
                  </a:cubicBezTo>
                  <a:cubicBezTo>
                    <a:pt x="139" y="172"/>
                    <a:pt x="144" y="175"/>
                    <a:pt x="148" y="178"/>
                  </a:cubicBezTo>
                  <a:cubicBezTo>
                    <a:pt x="152" y="182"/>
                    <a:pt x="156" y="186"/>
                    <a:pt x="161" y="190"/>
                  </a:cubicBezTo>
                  <a:close/>
                  <a:moveTo>
                    <a:pt x="147" y="201"/>
                  </a:moveTo>
                  <a:cubicBezTo>
                    <a:pt x="141" y="195"/>
                    <a:pt x="135" y="190"/>
                    <a:pt x="130" y="187"/>
                  </a:cubicBezTo>
                  <a:cubicBezTo>
                    <a:pt x="125" y="184"/>
                    <a:pt x="121" y="181"/>
                    <a:pt x="116" y="180"/>
                  </a:cubicBezTo>
                  <a:cubicBezTo>
                    <a:pt x="112" y="179"/>
                    <a:pt x="108" y="179"/>
                    <a:pt x="105" y="181"/>
                  </a:cubicBezTo>
                  <a:cubicBezTo>
                    <a:pt x="101" y="182"/>
                    <a:pt x="98" y="184"/>
                    <a:pt x="95" y="187"/>
                  </a:cubicBezTo>
                  <a:cubicBezTo>
                    <a:pt x="92" y="190"/>
                    <a:pt x="90" y="193"/>
                    <a:pt x="89" y="196"/>
                  </a:cubicBezTo>
                  <a:cubicBezTo>
                    <a:pt x="88" y="200"/>
                    <a:pt x="88" y="203"/>
                    <a:pt x="88" y="206"/>
                  </a:cubicBezTo>
                  <a:cubicBezTo>
                    <a:pt x="89" y="210"/>
                    <a:pt x="90" y="213"/>
                    <a:pt x="91" y="216"/>
                  </a:cubicBezTo>
                  <a:cubicBezTo>
                    <a:pt x="93" y="219"/>
                    <a:pt x="95" y="222"/>
                    <a:pt x="98" y="224"/>
                  </a:cubicBezTo>
                  <a:cubicBezTo>
                    <a:pt x="101" y="227"/>
                    <a:pt x="103" y="229"/>
                    <a:pt x="106" y="231"/>
                  </a:cubicBezTo>
                  <a:cubicBezTo>
                    <a:pt x="109" y="233"/>
                    <a:pt x="112" y="234"/>
                    <a:pt x="115" y="234"/>
                  </a:cubicBezTo>
                  <a:cubicBezTo>
                    <a:pt x="118" y="235"/>
                    <a:pt x="121" y="234"/>
                    <a:pt x="124" y="233"/>
                  </a:cubicBezTo>
                  <a:cubicBezTo>
                    <a:pt x="127" y="232"/>
                    <a:pt x="130" y="229"/>
                    <a:pt x="134" y="226"/>
                  </a:cubicBezTo>
                  <a:cubicBezTo>
                    <a:pt x="137" y="223"/>
                    <a:pt x="140" y="219"/>
                    <a:pt x="142" y="214"/>
                  </a:cubicBezTo>
                  <a:cubicBezTo>
                    <a:pt x="145" y="210"/>
                    <a:pt x="146" y="205"/>
                    <a:pt x="147" y="201"/>
                  </a:cubicBezTo>
                  <a:close/>
                  <a:moveTo>
                    <a:pt x="240" y="111"/>
                  </a:moveTo>
                  <a:cubicBezTo>
                    <a:pt x="244" y="115"/>
                    <a:pt x="248" y="119"/>
                    <a:pt x="251" y="124"/>
                  </a:cubicBezTo>
                  <a:cubicBezTo>
                    <a:pt x="255" y="128"/>
                    <a:pt x="258" y="133"/>
                    <a:pt x="261" y="138"/>
                  </a:cubicBezTo>
                  <a:cubicBezTo>
                    <a:pt x="264" y="143"/>
                    <a:pt x="266" y="148"/>
                    <a:pt x="267" y="153"/>
                  </a:cubicBezTo>
                  <a:cubicBezTo>
                    <a:pt x="268" y="159"/>
                    <a:pt x="269" y="164"/>
                    <a:pt x="268" y="169"/>
                  </a:cubicBezTo>
                  <a:cubicBezTo>
                    <a:pt x="268" y="175"/>
                    <a:pt x="266" y="180"/>
                    <a:pt x="264" y="186"/>
                  </a:cubicBezTo>
                  <a:cubicBezTo>
                    <a:pt x="261" y="191"/>
                    <a:pt x="257" y="197"/>
                    <a:pt x="252" y="202"/>
                  </a:cubicBezTo>
                  <a:cubicBezTo>
                    <a:pt x="250" y="204"/>
                    <a:pt x="248" y="206"/>
                    <a:pt x="245" y="208"/>
                  </a:cubicBezTo>
                  <a:cubicBezTo>
                    <a:pt x="243" y="209"/>
                    <a:pt x="241" y="211"/>
                    <a:pt x="239" y="212"/>
                  </a:cubicBezTo>
                  <a:cubicBezTo>
                    <a:pt x="237" y="213"/>
                    <a:pt x="235" y="214"/>
                    <a:pt x="234" y="215"/>
                  </a:cubicBezTo>
                  <a:cubicBezTo>
                    <a:pt x="232" y="215"/>
                    <a:pt x="231" y="215"/>
                    <a:pt x="230" y="216"/>
                  </a:cubicBezTo>
                  <a:cubicBezTo>
                    <a:pt x="229" y="216"/>
                    <a:pt x="229" y="215"/>
                    <a:pt x="228" y="215"/>
                  </a:cubicBezTo>
                  <a:cubicBezTo>
                    <a:pt x="227" y="214"/>
                    <a:pt x="226" y="213"/>
                    <a:pt x="224" y="212"/>
                  </a:cubicBezTo>
                  <a:cubicBezTo>
                    <a:pt x="223" y="211"/>
                    <a:pt x="222" y="210"/>
                    <a:pt x="222" y="210"/>
                  </a:cubicBezTo>
                  <a:cubicBezTo>
                    <a:pt x="221" y="209"/>
                    <a:pt x="221" y="208"/>
                    <a:pt x="221" y="208"/>
                  </a:cubicBezTo>
                  <a:cubicBezTo>
                    <a:pt x="221" y="207"/>
                    <a:pt x="221" y="207"/>
                    <a:pt x="221" y="206"/>
                  </a:cubicBezTo>
                  <a:cubicBezTo>
                    <a:pt x="221" y="206"/>
                    <a:pt x="221" y="206"/>
                    <a:pt x="221" y="205"/>
                  </a:cubicBezTo>
                  <a:cubicBezTo>
                    <a:pt x="222" y="205"/>
                    <a:pt x="223" y="204"/>
                    <a:pt x="224" y="204"/>
                  </a:cubicBezTo>
                  <a:cubicBezTo>
                    <a:pt x="226" y="203"/>
                    <a:pt x="227" y="202"/>
                    <a:pt x="229" y="201"/>
                  </a:cubicBezTo>
                  <a:cubicBezTo>
                    <a:pt x="231" y="200"/>
                    <a:pt x="233" y="199"/>
                    <a:pt x="235" y="197"/>
                  </a:cubicBezTo>
                  <a:cubicBezTo>
                    <a:pt x="238" y="196"/>
                    <a:pt x="240" y="194"/>
                    <a:pt x="243" y="191"/>
                  </a:cubicBezTo>
                  <a:cubicBezTo>
                    <a:pt x="247" y="187"/>
                    <a:pt x="250" y="182"/>
                    <a:pt x="252" y="177"/>
                  </a:cubicBezTo>
                  <a:cubicBezTo>
                    <a:pt x="253" y="171"/>
                    <a:pt x="254" y="166"/>
                    <a:pt x="253" y="161"/>
                  </a:cubicBezTo>
                  <a:cubicBezTo>
                    <a:pt x="252" y="156"/>
                    <a:pt x="250" y="151"/>
                    <a:pt x="247" y="146"/>
                  </a:cubicBezTo>
                  <a:cubicBezTo>
                    <a:pt x="244" y="141"/>
                    <a:pt x="240" y="136"/>
                    <a:pt x="236" y="132"/>
                  </a:cubicBezTo>
                  <a:cubicBezTo>
                    <a:pt x="235" y="136"/>
                    <a:pt x="233" y="140"/>
                    <a:pt x="231" y="145"/>
                  </a:cubicBezTo>
                  <a:cubicBezTo>
                    <a:pt x="229" y="149"/>
                    <a:pt x="225" y="154"/>
                    <a:pt x="220" y="159"/>
                  </a:cubicBezTo>
                  <a:cubicBezTo>
                    <a:pt x="215" y="164"/>
                    <a:pt x="210" y="167"/>
                    <a:pt x="205" y="170"/>
                  </a:cubicBezTo>
                  <a:cubicBezTo>
                    <a:pt x="200" y="172"/>
                    <a:pt x="196" y="173"/>
                    <a:pt x="191" y="172"/>
                  </a:cubicBezTo>
                  <a:cubicBezTo>
                    <a:pt x="186" y="172"/>
                    <a:pt x="182" y="171"/>
                    <a:pt x="178" y="168"/>
                  </a:cubicBezTo>
                  <a:cubicBezTo>
                    <a:pt x="173" y="166"/>
                    <a:pt x="169" y="163"/>
                    <a:pt x="165" y="159"/>
                  </a:cubicBezTo>
                  <a:cubicBezTo>
                    <a:pt x="161" y="154"/>
                    <a:pt x="158" y="150"/>
                    <a:pt x="155" y="145"/>
                  </a:cubicBezTo>
                  <a:cubicBezTo>
                    <a:pt x="153" y="140"/>
                    <a:pt x="152" y="135"/>
                    <a:pt x="151" y="130"/>
                  </a:cubicBezTo>
                  <a:cubicBezTo>
                    <a:pt x="151" y="124"/>
                    <a:pt x="152" y="119"/>
                    <a:pt x="154" y="113"/>
                  </a:cubicBezTo>
                  <a:cubicBezTo>
                    <a:pt x="156" y="108"/>
                    <a:pt x="160" y="102"/>
                    <a:pt x="166" y="97"/>
                  </a:cubicBezTo>
                  <a:cubicBezTo>
                    <a:pt x="170" y="93"/>
                    <a:pt x="174" y="90"/>
                    <a:pt x="178" y="88"/>
                  </a:cubicBezTo>
                  <a:cubicBezTo>
                    <a:pt x="182" y="86"/>
                    <a:pt x="186" y="85"/>
                    <a:pt x="190" y="84"/>
                  </a:cubicBezTo>
                  <a:cubicBezTo>
                    <a:pt x="194" y="84"/>
                    <a:pt x="198" y="84"/>
                    <a:pt x="202" y="85"/>
                  </a:cubicBezTo>
                  <a:cubicBezTo>
                    <a:pt x="206" y="86"/>
                    <a:pt x="210" y="88"/>
                    <a:pt x="214" y="90"/>
                  </a:cubicBezTo>
                  <a:cubicBezTo>
                    <a:pt x="219" y="93"/>
                    <a:pt x="223" y="96"/>
                    <a:pt x="227" y="99"/>
                  </a:cubicBezTo>
                  <a:cubicBezTo>
                    <a:pt x="231" y="103"/>
                    <a:pt x="236" y="106"/>
                    <a:pt x="240" y="111"/>
                  </a:cubicBezTo>
                  <a:close/>
                  <a:moveTo>
                    <a:pt x="226" y="122"/>
                  </a:moveTo>
                  <a:cubicBezTo>
                    <a:pt x="220" y="116"/>
                    <a:pt x="214" y="111"/>
                    <a:pt x="209" y="108"/>
                  </a:cubicBezTo>
                  <a:cubicBezTo>
                    <a:pt x="204" y="104"/>
                    <a:pt x="200" y="102"/>
                    <a:pt x="196" y="101"/>
                  </a:cubicBezTo>
                  <a:cubicBezTo>
                    <a:pt x="191" y="100"/>
                    <a:pt x="188" y="100"/>
                    <a:pt x="184" y="101"/>
                  </a:cubicBezTo>
                  <a:cubicBezTo>
                    <a:pt x="181" y="102"/>
                    <a:pt x="177" y="105"/>
                    <a:pt x="174" y="108"/>
                  </a:cubicBezTo>
                  <a:cubicBezTo>
                    <a:pt x="171" y="111"/>
                    <a:pt x="169" y="114"/>
                    <a:pt x="168" y="117"/>
                  </a:cubicBezTo>
                  <a:cubicBezTo>
                    <a:pt x="167" y="121"/>
                    <a:pt x="167" y="124"/>
                    <a:pt x="167" y="127"/>
                  </a:cubicBezTo>
                  <a:cubicBezTo>
                    <a:pt x="168" y="130"/>
                    <a:pt x="169" y="134"/>
                    <a:pt x="171" y="137"/>
                  </a:cubicBezTo>
                  <a:cubicBezTo>
                    <a:pt x="172" y="140"/>
                    <a:pt x="174" y="143"/>
                    <a:pt x="177" y="145"/>
                  </a:cubicBezTo>
                  <a:cubicBezTo>
                    <a:pt x="180" y="148"/>
                    <a:pt x="183" y="150"/>
                    <a:pt x="186" y="152"/>
                  </a:cubicBezTo>
                  <a:cubicBezTo>
                    <a:pt x="189" y="154"/>
                    <a:pt x="192" y="155"/>
                    <a:pt x="194" y="155"/>
                  </a:cubicBezTo>
                  <a:cubicBezTo>
                    <a:pt x="197" y="155"/>
                    <a:pt x="200" y="155"/>
                    <a:pt x="203" y="154"/>
                  </a:cubicBezTo>
                  <a:cubicBezTo>
                    <a:pt x="207" y="152"/>
                    <a:pt x="210" y="150"/>
                    <a:pt x="213" y="147"/>
                  </a:cubicBezTo>
                  <a:cubicBezTo>
                    <a:pt x="216" y="143"/>
                    <a:pt x="219" y="139"/>
                    <a:pt x="222" y="135"/>
                  </a:cubicBezTo>
                  <a:cubicBezTo>
                    <a:pt x="224" y="130"/>
                    <a:pt x="225" y="126"/>
                    <a:pt x="226" y="122"/>
                  </a:cubicBezTo>
                  <a:close/>
                  <a:moveTo>
                    <a:pt x="346" y="52"/>
                  </a:moveTo>
                  <a:cubicBezTo>
                    <a:pt x="348" y="54"/>
                    <a:pt x="349" y="55"/>
                    <a:pt x="349" y="56"/>
                  </a:cubicBezTo>
                  <a:cubicBezTo>
                    <a:pt x="350" y="58"/>
                    <a:pt x="349" y="59"/>
                    <a:pt x="348" y="60"/>
                  </a:cubicBezTo>
                  <a:lnTo>
                    <a:pt x="338" y="70"/>
                  </a:lnTo>
                  <a:lnTo>
                    <a:pt x="357" y="90"/>
                  </a:lnTo>
                  <a:cubicBezTo>
                    <a:pt x="358" y="90"/>
                    <a:pt x="358" y="91"/>
                    <a:pt x="358" y="91"/>
                  </a:cubicBezTo>
                  <a:cubicBezTo>
                    <a:pt x="358" y="92"/>
                    <a:pt x="358" y="92"/>
                    <a:pt x="358" y="93"/>
                  </a:cubicBezTo>
                  <a:cubicBezTo>
                    <a:pt x="358" y="94"/>
                    <a:pt x="357" y="94"/>
                    <a:pt x="356" y="95"/>
                  </a:cubicBezTo>
                  <a:cubicBezTo>
                    <a:pt x="356" y="96"/>
                    <a:pt x="355" y="97"/>
                    <a:pt x="353" y="98"/>
                  </a:cubicBezTo>
                  <a:cubicBezTo>
                    <a:pt x="352" y="100"/>
                    <a:pt x="351" y="100"/>
                    <a:pt x="350" y="101"/>
                  </a:cubicBezTo>
                  <a:cubicBezTo>
                    <a:pt x="349" y="102"/>
                    <a:pt x="349" y="102"/>
                    <a:pt x="348" y="103"/>
                  </a:cubicBezTo>
                  <a:cubicBezTo>
                    <a:pt x="347" y="103"/>
                    <a:pt x="347" y="103"/>
                    <a:pt x="346" y="103"/>
                  </a:cubicBezTo>
                  <a:cubicBezTo>
                    <a:pt x="346" y="103"/>
                    <a:pt x="346" y="103"/>
                    <a:pt x="345" y="102"/>
                  </a:cubicBezTo>
                  <a:lnTo>
                    <a:pt x="326" y="83"/>
                  </a:lnTo>
                  <a:lnTo>
                    <a:pt x="288" y="121"/>
                  </a:lnTo>
                  <a:cubicBezTo>
                    <a:pt x="287" y="121"/>
                    <a:pt x="286" y="122"/>
                    <a:pt x="286" y="122"/>
                  </a:cubicBezTo>
                  <a:cubicBezTo>
                    <a:pt x="285" y="122"/>
                    <a:pt x="285" y="122"/>
                    <a:pt x="284" y="122"/>
                  </a:cubicBezTo>
                  <a:cubicBezTo>
                    <a:pt x="283" y="122"/>
                    <a:pt x="283" y="122"/>
                    <a:pt x="282" y="121"/>
                  </a:cubicBezTo>
                  <a:cubicBezTo>
                    <a:pt x="281" y="121"/>
                    <a:pt x="280" y="120"/>
                    <a:pt x="279" y="119"/>
                  </a:cubicBezTo>
                  <a:cubicBezTo>
                    <a:pt x="278" y="118"/>
                    <a:pt x="277" y="117"/>
                    <a:pt x="276" y="116"/>
                  </a:cubicBezTo>
                  <a:cubicBezTo>
                    <a:pt x="276" y="115"/>
                    <a:pt x="275" y="114"/>
                    <a:pt x="275" y="114"/>
                  </a:cubicBezTo>
                  <a:cubicBezTo>
                    <a:pt x="274" y="113"/>
                    <a:pt x="274" y="112"/>
                    <a:pt x="274" y="111"/>
                  </a:cubicBezTo>
                  <a:cubicBezTo>
                    <a:pt x="273" y="111"/>
                    <a:pt x="273" y="110"/>
                    <a:pt x="273" y="109"/>
                  </a:cubicBezTo>
                  <a:lnTo>
                    <a:pt x="249" y="19"/>
                  </a:lnTo>
                  <a:cubicBezTo>
                    <a:pt x="249" y="19"/>
                    <a:pt x="249" y="18"/>
                    <a:pt x="249" y="17"/>
                  </a:cubicBezTo>
                  <a:cubicBezTo>
                    <a:pt x="250" y="16"/>
                    <a:pt x="250" y="16"/>
                    <a:pt x="251" y="15"/>
                  </a:cubicBezTo>
                  <a:cubicBezTo>
                    <a:pt x="251" y="14"/>
                    <a:pt x="252" y="13"/>
                    <a:pt x="253" y="12"/>
                  </a:cubicBezTo>
                  <a:cubicBezTo>
                    <a:pt x="254" y="10"/>
                    <a:pt x="255" y="9"/>
                    <a:pt x="257" y="8"/>
                  </a:cubicBezTo>
                  <a:cubicBezTo>
                    <a:pt x="258" y="6"/>
                    <a:pt x="260" y="5"/>
                    <a:pt x="261" y="4"/>
                  </a:cubicBezTo>
                  <a:cubicBezTo>
                    <a:pt x="262" y="3"/>
                    <a:pt x="263" y="2"/>
                    <a:pt x="264" y="1"/>
                  </a:cubicBezTo>
                  <a:cubicBezTo>
                    <a:pt x="265" y="1"/>
                    <a:pt x="266" y="0"/>
                    <a:pt x="267" y="0"/>
                  </a:cubicBezTo>
                  <a:cubicBezTo>
                    <a:pt x="267" y="0"/>
                    <a:pt x="268" y="0"/>
                    <a:pt x="268" y="1"/>
                  </a:cubicBezTo>
                  <a:lnTo>
                    <a:pt x="328" y="60"/>
                  </a:lnTo>
                  <a:lnTo>
                    <a:pt x="338" y="50"/>
                  </a:lnTo>
                  <a:cubicBezTo>
                    <a:pt x="339" y="49"/>
                    <a:pt x="340" y="49"/>
                    <a:pt x="341" y="49"/>
                  </a:cubicBezTo>
                  <a:cubicBezTo>
                    <a:pt x="343" y="49"/>
                    <a:pt x="344" y="50"/>
                    <a:pt x="346" y="52"/>
                  </a:cubicBezTo>
                  <a:close/>
                  <a:moveTo>
                    <a:pt x="264" y="21"/>
                  </a:moveTo>
                  <a:lnTo>
                    <a:pt x="264" y="22"/>
                  </a:lnTo>
                  <a:lnTo>
                    <a:pt x="285" y="102"/>
                  </a:lnTo>
                  <a:lnTo>
                    <a:pt x="315" y="72"/>
                  </a:lnTo>
                  <a:lnTo>
                    <a:pt x="264" y="2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86" name="Freeform 161"/>
            <p:cNvSpPr>
              <a:spLocks noEditPoints="1"/>
            </p:cNvSpPr>
            <p:nvPr/>
          </p:nvSpPr>
          <p:spPr bwMode="auto">
            <a:xfrm>
              <a:off x="1491" y="3340"/>
              <a:ext cx="183" cy="149"/>
            </a:xfrm>
            <a:custGeom>
              <a:avLst/>
              <a:gdLst>
                <a:gd name="T0" fmla="*/ 67 w 352"/>
                <a:gd name="T1" fmla="*/ 129 h 375"/>
                <a:gd name="T2" fmla="*/ 40 w 352"/>
                <a:gd name="T3" fmla="*/ 149 h 375"/>
                <a:gd name="T4" fmla="*/ 36 w 352"/>
                <a:gd name="T5" fmla="*/ 146 h 375"/>
                <a:gd name="T6" fmla="*/ 10 w 352"/>
                <a:gd name="T7" fmla="*/ 109 h 375"/>
                <a:gd name="T8" fmla="*/ 3 w 352"/>
                <a:gd name="T9" fmla="*/ 122 h 375"/>
                <a:gd name="T10" fmla="*/ 0 w 352"/>
                <a:gd name="T11" fmla="*/ 118 h 375"/>
                <a:gd name="T12" fmla="*/ 5 w 352"/>
                <a:gd name="T13" fmla="*/ 103 h 375"/>
                <a:gd name="T14" fmla="*/ 9 w 352"/>
                <a:gd name="T15" fmla="*/ 99 h 375"/>
                <a:gd name="T16" fmla="*/ 62 w 352"/>
                <a:gd name="T17" fmla="*/ 125 h 375"/>
                <a:gd name="T18" fmla="*/ 66 w 352"/>
                <a:gd name="T19" fmla="*/ 126 h 375"/>
                <a:gd name="T20" fmla="*/ 98 w 352"/>
                <a:gd name="T21" fmla="*/ 94 h 375"/>
                <a:gd name="T22" fmla="*/ 86 w 352"/>
                <a:gd name="T23" fmla="*/ 115 h 375"/>
                <a:gd name="T24" fmla="*/ 77 w 352"/>
                <a:gd name="T25" fmla="*/ 118 h 375"/>
                <a:gd name="T26" fmla="*/ 73 w 352"/>
                <a:gd name="T27" fmla="*/ 115 h 375"/>
                <a:gd name="T28" fmla="*/ 81 w 352"/>
                <a:gd name="T29" fmla="*/ 111 h 375"/>
                <a:gd name="T30" fmla="*/ 87 w 352"/>
                <a:gd name="T31" fmla="*/ 91 h 375"/>
                <a:gd name="T32" fmla="*/ 66 w 352"/>
                <a:gd name="T33" fmla="*/ 100 h 375"/>
                <a:gd name="T34" fmla="*/ 40 w 352"/>
                <a:gd name="T35" fmla="*/ 90 h 375"/>
                <a:gd name="T36" fmla="*/ 51 w 352"/>
                <a:gd name="T37" fmla="*/ 68 h 375"/>
                <a:gd name="T38" fmla="*/ 77 w 352"/>
                <a:gd name="T39" fmla="*/ 72 h 375"/>
                <a:gd name="T40" fmla="*/ 60 w 352"/>
                <a:gd name="T41" fmla="*/ 73 h 375"/>
                <a:gd name="T42" fmla="*/ 46 w 352"/>
                <a:gd name="T43" fmla="*/ 83 h 375"/>
                <a:gd name="T44" fmla="*/ 60 w 352"/>
                <a:gd name="T45" fmla="*/ 94 h 375"/>
                <a:gd name="T46" fmla="*/ 76 w 352"/>
                <a:gd name="T47" fmla="*/ 81 h 375"/>
                <a:gd name="T48" fmla="*/ 139 w 352"/>
                <a:gd name="T49" fmla="*/ 62 h 375"/>
                <a:gd name="T50" fmla="*/ 127 w 352"/>
                <a:gd name="T51" fmla="*/ 84 h 375"/>
                <a:gd name="T52" fmla="*/ 119 w 352"/>
                <a:gd name="T53" fmla="*/ 87 h 375"/>
                <a:gd name="T54" fmla="*/ 115 w 352"/>
                <a:gd name="T55" fmla="*/ 83 h 375"/>
                <a:gd name="T56" fmla="*/ 122 w 352"/>
                <a:gd name="T57" fmla="*/ 79 h 375"/>
                <a:gd name="T58" fmla="*/ 128 w 352"/>
                <a:gd name="T59" fmla="*/ 59 h 375"/>
                <a:gd name="T60" fmla="*/ 107 w 352"/>
                <a:gd name="T61" fmla="*/ 69 h 375"/>
                <a:gd name="T62" fmla="*/ 81 w 352"/>
                <a:gd name="T63" fmla="*/ 59 h 375"/>
                <a:gd name="T64" fmla="*/ 93 w 352"/>
                <a:gd name="T65" fmla="*/ 36 h 375"/>
                <a:gd name="T66" fmla="*/ 118 w 352"/>
                <a:gd name="T67" fmla="*/ 41 h 375"/>
                <a:gd name="T68" fmla="*/ 102 w 352"/>
                <a:gd name="T69" fmla="*/ 41 h 375"/>
                <a:gd name="T70" fmla="*/ 87 w 352"/>
                <a:gd name="T71" fmla="*/ 52 h 375"/>
                <a:gd name="T72" fmla="*/ 101 w 352"/>
                <a:gd name="T73" fmla="*/ 63 h 375"/>
                <a:gd name="T74" fmla="*/ 117 w 352"/>
                <a:gd name="T75" fmla="*/ 50 h 375"/>
                <a:gd name="T76" fmla="*/ 180 w 352"/>
                <a:gd name="T77" fmla="*/ 42 h 375"/>
                <a:gd name="T78" fmla="*/ 162 w 352"/>
                <a:gd name="T79" fmla="*/ 55 h 375"/>
                <a:gd name="T80" fmla="*/ 157 w 352"/>
                <a:gd name="T81" fmla="*/ 54 h 375"/>
                <a:gd name="T82" fmla="*/ 154 w 352"/>
                <a:gd name="T83" fmla="*/ 51 h 375"/>
                <a:gd name="T84" fmla="*/ 163 w 352"/>
                <a:gd name="T85" fmla="*/ 48 h 375"/>
                <a:gd name="T86" fmla="*/ 174 w 352"/>
                <a:gd name="T87" fmla="*/ 32 h 375"/>
                <a:gd name="T88" fmla="*/ 154 w 352"/>
                <a:gd name="T89" fmla="*/ 26 h 375"/>
                <a:gd name="T90" fmla="*/ 139 w 352"/>
                <a:gd name="T91" fmla="*/ 37 h 375"/>
                <a:gd name="T92" fmla="*/ 117 w 352"/>
                <a:gd name="T93" fmla="*/ 17 h 375"/>
                <a:gd name="T94" fmla="*/ 141 w 352"/>
                <a:gd name="T95" fmla="*/ 1 h 375"/>
                <a:gd name="T96" fmla="*/ 127 w 352"/>
                <a:gd name="T97" fmla="*/ 18 h 375"/>
                <a:gd name="T98" fmla="*/ 154 w 352"/>
                <a:gd name="T99" fmla="*/ 19 h 3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"/>
                <a:gd name="T151" fmla="*/ 0 h 375"/>
                <a:gd name="T152" fmla="*/ 352 w 352"/>
                <a:gd name="T153" fmla="*/ 375 h 3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" h="375">
                  <a:moveTo>
                    <a:pt x="126" y="318"/>
                  </a:moveTo>
                  <a:cubicBezTo>
                    <a:pt x="127" y="319"/>
                    <a:pt x="128" y="320"/>
                    <a:pt x="128" y="320"/>
                  </a:cubicBezTo>
                  <a:cubicBezTo>
                    <a:pt x="129" y="321"/>
                    <a:pt x="129" y="322"/>
                    <a:pt x="129" y="322"/>
                  </a:cubicBezTo>
                  <a:cubicBezTo>
                    <a:pt x="129" y="323"/>
                    <a:pt x="129" y="324"/>
                    <a:pt x="129" y="324"/>
                  </a:cubicBezTo>
                  <a:cubicBezTo>
                    <a:pt x="129" y="325"/>
                    <a:pt x="129" y="325"/>
                    <a:pt x="129" y="325"/>
                  </a:cubicBezTo>
                  <a:lnTo>
                    <a:pt x="80" y="374"/>
                  </a:lnTo>
                  <a:cubicBezTo>
                    <a:pt x="80" y="374"/>
                    <a:pt x="79" y="374"/>
                    <a:pt x="79" y="375"/>
                  </a:cubicBezTo>
                  <a:cubicBezTo>
                    <a:pt x="78" y="375"/>
                    <a:pt x="78" y="375"/>
                    <a:pt x="77" y="375"/>
                  </a:cubicBezTo>
                  <a:cubicBezTo>
                    <a:pt x="77" y="374"/>
                    <a:pt x="76" y="374"/>
                    <a:pt x="75" y="374"/>
                  </a:cubicBezTo>
                  <a:cubicBezTo>
                    <a:pt x="74" y="373"/>
                    <a:pt x="73" y="373"/>
                    <a:pt x="73" y="372"/>
                  </a:cubicBezTo>
                  <a:cubicBezTo>
                    <a:pt x="72" y="371"/>
                    <a:pt x="71" y="370"/>
                    <a:pt x="71" y="369"/>
                  </a:cubicBezTo>
                  <a:cubicBezTo>
                    <a:pt x="70" y="368"/>
                    <a:pt x="70" y="368"/>
                    <a:pt x="70" y="367"/>
                  </a:cubicBezTo>
                  <a:cubicBezTo>
                    <a:pt x="69" y="366"/>
                    <a:pt x="69" y="366"/>
                    <a:pt x="69" y="365"/>
                  </a:cubicBezTo>
                  <a:cubicBezTo>
                    <a:pt x="70" y="365"/>
                    <a:pt x="70" y="364"/>
                    <a:pt x="70" y="364"/>
                  </a:cubicBezTo>
                  <a:lnTo>
                    <a:pt x="90" y="345"/>
                  </a:lnTo>
                  <a:lnTo>
                    <a:pt x="19" y="274"/>
                  </a:lnTo>
                  <a:lnTo>
                    <a:pt x="12" y="303"/>
                  </a:lnTo>
                  <a:cubicBezTo>
                    <a:pt x="11" y="304"/>
                    <a:pt x="11" y="305"/>
                    <a:pt x="10" y="306"/>
                  </a:cubicBezTo>
                  <a:cubicBezTo>
                    <a:pt x="10" y="306"/>
                    <a:pt x="9" y="307"/>
                    <a:pt x="9" y="307"/>
                  </a:cubicBezTo>
                  <a:cubicBezTo>
                    <a:pt x="8" y="307"/>
                    <a:pt x="7" y="306"/>
                    <a:pt x="6" y="306"/>
                  </a:cubicBezTo>
                  <a:cubicBezTo>
                    <a:pt x="6" y="305"/>
                    <a:pt x="5" y="304"/>
                    <a:pt x="3" y="303"/>
                  </a:cubicBezTo>
                  <a:cubicBezTo>
                    <a:pt x="3" y="302"/>
                    <a:pt x="2" y="302"/>
                    <a:pt x="2" y="301"/>
                  </a:cubicBezTo>
                  <a:cubicBezTo>
                    <a:pt x="1" y="300"/>
                    <a:pt x="1" y="300"/>
                    <a:pt x="0" y="299"/>
                  </a:cubicBezTo>
                  <a:cubicBezTo>
                    <a:pt x="0" y="299"/>
                    <a:pt x="0" y="298"/>
                    <a:pt x="0" y="298"/>
                  </a:cubicBezTo>
                  <a:cubicBezTo>
                    <a:pt x="0" y="297"/>
                    <a:pt x="0" y="296"/>
                    <a:pt x="0" y="296"/>
                  </a:cubicBezTo>
                  <a:lnTo>
                    <a:pt x="8" y="261"/>
                  </a:lnTo>
                  <a:cubicBezTo>
                    <a:pt x="8" y="260"/>
                    <a:pt x="8" y="260"/>
                    <a:pt x="8" y="260"/>
                  </a:cubicBezTo>
                  <a:cubicBezTo>
                    <a:pt x="8" y="259"/>
                    <a:pt x="9" y="259"/>
                    <a:pt x="9" y="258"/>
                  </a:cubicBezTo>
                  <a:cubicBezTo>
                    <a:pt x="9" y="258"/>
                    <a:pt x="10" y="257"/>
                    <a:pt x="10" y="257"/>
                  </a:cubicBezTo>
                  <a:cubicBezTo>
                    <a:pt x="11" y="256"/>
                    <a:pt x="12" y="255"/>
                    <a:pt x="12" y="254"/>
                  </a:cubicBezTo>
                  <a:cubicBezTo>
                    <a:pt x="14" y="253"/>
                    <a:pt x="15" y="252"/>
                    <a:pt x="15" y="252"/>
                  </a:cubicBezTo>
                  <a:cubicBezTo>
                    <a:pt x="16" y="251"/>
                    <a:pt x="17" y="250"/>
                    <a:pt x="18" y="250"/>
                  </a:cubicBezTo>
                  <a:cubicBezTo>
                    <a:pt x="18" y="250"/>
                    <a:pt x="19" y="250"/>
                    <a:pt x="19" y="250"/>
                  </a:cubicBezTo>
                  <a:cubicBezTo>
                    <a:pt x="20" y="250"/>
                    <a:pt x="20" y="250"/>
                    <a:pt x="20" y="251"/>
                  </a:cubicBezTo>
                  <a:lnTo>
                    <a:pt x="102" y="332"/>
                  </a:lnTo>
                  <a:lnTo>
                    <a:pt x="119" y="315"/>
                  </a:lnTo>
                  <a:cubicBezTo>
                    <a:pt x="119" y="315"/>
                    <a:pt x="120" y="315"/>
                    <a:pt x="120" y="315"/>
                  </a:cubicBezTo>
                  <a:cubicBezTo>
                    <a:pt x="121" y="315"/>
                    <a:pt x="121" y="315"/>
                    <a:pt x="122" y="315"/>
                  </a:cubicBezTo>
                  <a:cubicBezTo>
                    <a:pt x="122" y="315"/>
                    <a:pt x="123" y="315"/>
                    <a:pt x="124" y="316"/>
                  </a:cubicBezTo>
                  <a:cubicBezTo>
                    <a:pt x="125" y="316"/>
                    <a:pt x="125" y="317"/>
                    <a:pt x="126" y="318"/>
                  </a:cubicBezTo>
                  <a:close/>
                  <a:moveTo>
                    <a:pt x="161" y="193"/>
                  </a:moveTo>
                  <a:cubicBezTo>
                    <a:pt x="165" y="197"/>
                    <a:pt x="169" y="201"/>
                    <a:pt x="172" y="206"/>
                  </a:cubicBezTo>
                  <a:cubicBezTo>
                    <a:pt x="176" y="210"/>
                    <a:pt x="179" y="215"/>
                    <a:pt x="182" y="220"/>
                  </a:cubicBezTo>
                  <a:cubicBezTo>
                    <a:pt x="184" y="225"/>
                    <a:pt x="186" y="230"/>
                    <a:pt x="188" y="236"/>
                  </a:cubicBezTo>
                  <a:cubicBezTo>
                    <a:pt x="189" y="241"/>
                    <a:pt x="190" y="246"/>
                    <a:pt x="189" y="252"/>
                  </a:cubicBezTo>
                  <a:cubicBezTo>
                    <a:pt x="189" y="257"/>
                    <a:pt x="187" y="262"/>
                    <a:pt x="185" y="268"/>
                  </a:cubicBezTo>
                  <a:cubicBezTo>
                    <a:pt x="182" y="273"/>
                    <a:pt x="178" y="279"/>
                    <a:pt x="173" y="284"/>
                  </a:cubicBezTo>
                  <a:cubicBezTo>
                    <a:pt x="170" y="286"/>
                    <a:pt x="168" y="288"/>
                    <a:pt x="166" y="290"/>
                  </a:cubicBezTo>
                  <a:cubicBezTo>
                    <a:pt x="164" y="291"/>
                    <a:pt x="162" y="293"/>
                    <a:pt x="160" y="294"/>
                  </a:cubicBezTo>
                  <a:cubicBezTo>
                    <a:pt x="158" y="295"/>
                    <a:pt x="156" y="296"/>
                    <a:pt x="155" y="297"/>
                  </a:cubicBezTo>
                  <a:cubicBezTo>
                    <a:pt x="153" y="297"/>
                    <a:pt x="152" y="298"/>
                    <a:pt x="151" y="298"/>
                  </a:cubicBezTo>
                  <a:cubicBezTo>
                    <a:pt x="150" y="298"/>
                    <a:pt x="149" y="298"/>
                    <a:pt x="148" y="297"/>
                  </a:cubicBezTo>
                  <a:cubicBezTo>
                    <a:pt x="147" y="296"/>
                    <a:pt x="146" y="296"/>
                    <a:pt x="145" y="294"/>
                  </a:cubicBezTo>
                  <a:cubicBezTo>
                    <a:pt x="144" y="293"/>
                    <a:pt x="143" y="292"/>
                    <a:pt x="143" y="292"/>
                  </a:cubicBezTo>
                  <a:cubicBezTo>
                    <a:pt x="142" y="291"/>
                    <a:pt x="142" y="290"/>
                    <a:pt x="142" y="290"/>
                  </a:cubicBezTo>
                  <a:cubicBezTo>
                    <a:pt x="141" y="289"/>
                    <a:pt x="141" y="289"/>
                    <a:pt x="141" y="289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43" y="287"/>
                    <a:pt x="144" y="286"/>
                    <a:pt x="145" y="286"/>
                  </a:cubicBezTo>
                  <a:cubicBezTo>
                    <a:pt x="146" y="285"/>
                    <a:pt x="148" y="284"/>
                    <a:pt x="150" y="283"/>
                  </a:cubicBezTo>
                  <a:cubicBezTo>
                    <a:pt x="152" y="282"/>
                    <a:pt x="154" y="281"/>
                    <a:pt x="156" y="279"/>
                  </a:cubicBezTo>
                  <a:cubicBezTo>
                    <a:pt x="159" y="278"/>
                    <a:pt x="161" y="276"/>
                    <a:pt x="163" y="273"/>
                  </a:cubicBezTo>
                  <a:cubicBezTo>
                    <a:pt x="168" y="269"/>
                    <a:pt x="171" y="264"/>
                    <a:pt x="173" y="259"/>
                  </a:cubicBezTo>
                  <a:cubicBezTo>
                    <a:pt x="174" y="254"/>
                    <a:pt x="174" y="248"/>
                    <a:pt x="174" y="243"/>
                  </a:cubicBezTo>
                  <a:cubicBezTo>
                    <a:pt x="173" y="238"/>
                    <a:pt x="171" y="233"/>
                    <a:pt x="168" y="228"/>
                  </a:cubicBezTo>
                  <a:cubicBezTo>
                    <a:pt x="165" y="223"/>
                    <a:pt x="161" y="218"/>
                    <a:pt x="157" y="214"/>
                  </a:cubicBezTo>
                  <a:cubicBezTo>
                    <a:pt x="156" y="218"/>
                    <a:pt x="154" y="222"/>
                    <a:pt x="152" y="227"/>
                  </a:cubicBezTo>
                  <a:cubicBezTo>
                    <a:pt x="149" y="232"/>
                    <a:pt x="146" y="236"/>
                    <a:pt x="141" y="241"/>
                  </a:cubicBezTo>
                  <a:cubicBezTo>
                    <a:pt x="136" y="246"/>
                    <a:pt x="131" y="250"/>
                    <a:pt x="126" y="252"/>
                  </a:cubicBezTo>
                  <a:cubicBezTo>
                    <a:pt x="121" y="254"/>
                    <a:pt x="116" y="255"/>
                    <a:pt x="112" y="254"/>
                  </a:cubicBezTo>
                  <a:cubicBezTo>
                    <a:pt x="107" y="254"/>
                    <a:pt x="103" y="253"/>
                    <a:pt x="99" y="250"/>
                  </a:cubicBezTo>
                  <a:cubicBezTo>
                    <a:pt x="94" y="248"/>
                    <a:pt x="90" y="245"/>
                    <a:pt x="86" y="241"/>
                  </a:cubicBezTo>
                  <a:cubicBezTo>
                    <a:pt x="82" y="237"/>
                    <a:pt x="79" y="232"/>
                    <a:pt x="76" y="227"/>
                  </a:cubicBezTo>
                  <a:cubicBezTo>
                    <a:pt x="74" y="222"/>
                    <a:pt x="72" y="217"/>
                    <a:pt x="72" y="212"/>
                  </a:cubicBezTo>
                  <a:cubicBezTo>
                    <a:pt x="72" y="206"/>
                    <a:pt x="73" y="201"/>
                    <a:pt x="75" y="195"/>
                  </a:cubicBezTo>
                  <a:cubicBezTo>
                    <a:pt x="77" y="190"/>
                    <a:pt x="81" y="184"/>
                    <a:pt x="87" y="179"/>
                  </a:cubicBezTo>
                  <a:cubicBezTo>
                    <a:pt x="90" y="175"/>
                    <a:pt x="94" y="172"/>
                    <a:pt x="98" y="170"/>
                  </a:cubicBezTo>
                  <a:cubicBezTo>
                    <a:pt x="102" y="168"/>
                    <a:pt x="106" y="167"/>
                    <a:pt x="110" y="166"/>
                  </a:cubicBezTo>
                  <a:cubicBezTo>
                    <a:pt x="114" y="166"/>
                    <a:pt x="119" y="166"/>
                    <a:pt x="123" y="167"/>
                  </a:cubicBezTo>
                  <a:cubicBezTo>
                    <a:pt x="127" y="169"/>
                    <a:pt x="131" y="170"/>
                    <a:pt x="135" y="173"/>
                  </a:cubicBezTo>
                  <a:cubicBezTo>
                    <a:pt x="139" y="175"/>
                    <a:pt x="144" y="178"/>
                    <a:pt x="148" y="181"/>
                  </a:cubicBezTo>
                  <a:cubicBezTo>
                    <a:pt x="152" y="185"/>
                    <a:pt x="156" y="189"/>
                    <a:pt x="161" y="193"/>
                  </a:cubicBezTo>
                  <a:close/>
                  <a:moveTo>
                    <a:pt x="147" y="204"/>
                  </a:moveTo>
                  <a:cubicBezTo>
                    <a:pt x="141" y="198"/>
                    <a:pt x="135" y="193"/>
                    <a:pt x="130" y="190"/>
                  </a:cubicBezTo>
                  <a:cubicBezTo>
                    <a:pt x="125" y="187"/>
                    <a:pt x="121" y="184"/>
                    <a:pt x="116" y="183"/>
                  </a:cubicBezTo>
                  <a:cubicBezTo>
                    <a:pt x="112" y="182"/>
                    <a:pt x="108" y="182"/>
                    <a:pt x="105" y="184"/>
                  </a:cubicBezTo>
                  <a:cubicBezTo>
                    <a:pt x="101" y="185"/>
                    <a:pt x="98" y="187"/>
                    <a:pt x="95" y="190"/>
                  </a:cubicBezTo>
                  <a:cubicBezTo>
                    <a:pt x="92" y="193"/>
                    <a:pt x="90" y="196"/>
                    <a:pt x="89" y="199"/>
                  </a:cubicBezTo>
                  <a:cubicBezTo>
                    <a:pt x="88" y="203"/>
                    <a:pt x="88" y="206"/>
                    <a:pt x="88" y="209"/>
                  </a:cubicBezTo>
                  <a:cubicBezTo>
                    <a:pt x="89" y="213"/>
                    <a:pt x="90" y="216"/>
                    <a:pt x="91" y="219"/>
                  </a:cubicBezTo>
                  <a:cubicBezTo>
                    <a:pt x="93" y="222"/>
                    <a:pt x="95" y="225"/>
                    <a:pt x="98" y="227"/>
                  </a:cubicBezTo>
                  <a:cubicBezTo>
                    <a:pt x="101" y="230"/>
                    <a:pt x="103" y="232"/>
                    <a:pt x="106" y="234"/>
                  </a:cubicBezTo>
                  <a:cubicBezTo>
                    <a:pt x="109" y="236"/>
                    <a:pt x="112" y="237"/>
                    <a:pt x="115" y="237"/>
                  </a:cubicBezTo>
                  <a:cubicBezTo>
                    <a:pt x="118" y="238"/>
                    <a:pt x="121" y="237"/>
                    <a:pt x="124" y="236"/>
                  </a:cubicBezTo>
                  <a:cubicBezTo>
                    <a:pt x="127" y="235"/>
                    <a:pt x="130" y="232"/>
                    <a:pt x="134" y="229"/>
                  </a:cubicBezTo>
                  <a:cubicBezTo>
                    <a:pt x="137" y="226"/>
                    <a:pt x="140" y="222"/>
                    <a:pt x="142" y="217"/>
                  </a:cubicBezTo>
                  <a:cubicBezTo>
                    <a:pt x="145" y="213"/>
                    <a:pt x="146" y="208"/>
                    <a:pt x="147" y="204"/>
                  </a:cubicBezTo>
                  <a:close/>
                  <a:moveTo>
                    <a:pt x="240" y="114"/>
                  </a:moveTo>
                  <a:cubicBezTo>
                    <a:pt x="244" y="118"/>
                    <a:pt x="248" y="122"/>
                    <a:pt x="251" y="127"/>
                  </a:cubicBezTo>
                  <a:cubicBezTo>
                    <a:pt x="255" y="131"/>
                    <a:pt x="258" y="136"/>
                    <a:pt x="261" y="141"/>
                  </a:cubicBezTo>
                  <a:cubicBezTo>
                    <a:pt x="264" y="146"/>
                    <a:pt x="266" y="151"/>
                    <a:pt x="267" y="156"/>
                  </a:cubicBezTo>
                  <a:cubicBezTo>
                    <a:pt x="268" y="162"/>
                    <a:pt x="269" y="167"/>
                    <a:pt x="268" y="172"/>
                  </a:cubicBezTo>
                  <a:cubicBezTo>
                    <a:pt x="268" y="178"/>
                    <a:pt x="266" y="183"/>
                    <a:pt x="264" y="189"/>
                  </a:cubicBezTo>
                  <a:cubicBezTo>
                    <a:pt x="261" y="194"/>
                    <a:pt x="257" y="200"/>
                    <a:pt x="252" y="205"/>
                  </a:cubicBezTo>
                  <a:cubicBezTo>
                    <a:pt x="250" y="207"/>
                    <a:pt x="248" y="209"/>
                    <a:pt x="245" y="211"/>
                  </a:cubicBezTo>
                  <a:cubicBezTo>
                    <a:pt x="243" y="212"/>
                    <a:pt x="241" y="214"/>
                    <a:pt x="239" y="215"/>
                  </a:cubicBezTo>
                  <a:cubicBezTo>
                    <a:pt x="237" y="216"/>
                    <a:pt x="235" y="217"/>
                    <a:pt x="234" y="218"/>
                  </a:cubicBezTo>
                  <a:cubicBezTo>
                    <a:pt x="232" y="218"/>
                    <a:pt x="231" y="218"/>
                    <a:pt x="230" y="219"/>
                  </a:cubicBezTo>
                  <a:cubicBezTo>
                    <a:pt x="229" y="219"/>
                    <a:pt x="229" y="218"/>
                    <a:pt x="228" y="218"/>
                  </a:cubicBezTo>
                  <a:cubicBezTo>
                    <a:pt x="227" y="217"/>
                    <a:pt x="226" y="216"/>
                    <a:pt x="224" y="215"/>
                  </a:cubicBezTo>
                  <a:cubicBezTo>
                    <a:pt x="223" y="214"/>
                    <a:pt x="222" y="213"/>
                    <a:pt x="222" y="213"/>
                  </a:cubicBezTo>
                  <a:cubicBezTo>
                    <a:pt x="221" y="212"/>
                    <a:pt x="221" y="211"/>
                    <a:pt x="221" y="211"/>
                  </a:cubicBezTo>
                  <a:cubicBezTo>
                    <a:pt x="221" y="210"/>
                    <a:pt x="221" y="210"/>
                    <a:pt x="221" y="209"/>
                  </a:cubicBezTo>
                  <a:cubicBezTo>
                    <a:pt x="221" y="209"/>
                    <a:pt x="221" y="209"/>
                    <a:pt x="221" y="208"/>
                  </a:cubicBezTo>
                  <a:cubicBezTo>
                    <a:pt x="222" y="208"/>
                    <a:pt x="223" y="207"/>
                    <a:pt x="224" y="207"/>
                  </a:cubicBezTo>
                  <a:cubicBezTo>
                    <a:pt x="226" y="206"/>
                    <a:pt x="227" y="205"/>
                    <a:pt x="229" y="204"/>
                  </a:cubicBezTo>
                  <a:cubicBezTo>
                    <a:pt x="231" y="203"/>
                    <a:pt x="233" y="202"/>
                    <a:pt x="235" y="200"/>
                  </a:cubicBezTo>
                  <a:cubicBezTo>
                    <a:pt x="238" y="199"/>
                    <a:pt x="240" y="197"/>
                    <a:pt x="243" y="194"/>
                  </a:cubicBezTo>
                  <a:cubicBezTo>
                    <a:pt x="247" y="190"/>
                    <a:pt x="250" y="185"/>
                    <a:pt x="252" y="180"/>
                  </a:cubicBezTo>
                  <a:cubicBezTo>
                    <a:pt x="253" y="174"/>
                    <a:pt x="254" y="169"/>
                    <a:pt x="253" y="164"/>
                  </a:cubicBezTo>
                  <a:cubicBezTo>
                    <a:pt x="252" y="159"/>
                    <a:pt x="250" y="154"/>
                    <a:pt x="247" y="149"/>
                  </a:cubicBezTo>
                  <a:cubicBezTo>
                    <a:pt x="244" y="144"/>
                    <a:pt x="240" y="139"/>
                    <a:pt x="236" y="135"/>
                  </a:cubicBezTo>
                  <a:cubicBezTo>
                    <a:pt x="235" y="139"/>
                    <a:pt x="233" y="143"/>
                    <a:pt x="231" y="148"/>
                  </a:cubicBezTo>
                  <a:cubicBezTo>
                    <a:pt x="229" y="152"/>
                    <a:pt x="225" y="157"/>
                    <a:pt x="220" y="162"/>
                  </a:cubicBezTo>
                  <a:cubicBezTo>
                    <a:pt x="215" y="167"/>
                    <a:pt x="210" y="170"/>
                    <a:pt x="205" y="173"/>
                  </a:cubicBezTo>
                  <a:cubicBezTo>
                    <a:pt x="200" y="175"/>
                    <a:pt x="196" y="176"/>
                    <a:pt x="191" y="175"/>
                  </a:cubicBezTo>
                  <a:cubicBezTo>
                    <a:pt x="186" y="175"/>
                    <a:pt x="182" y="174"/>
                    <a:pt x="178" y="171"/>
                  </a:cubicBezTo>
                  <a:cubicBezTo>
                    <a:pt x="174" y="169"/>
                    <a:pt x="169" y="166"/>
                    <a:pt x="165" y="162"/>
                  </a:cubicBezTo>
                  <a:cubicBezTo>
                    <a:pt x="161" y="157"/>
                    <a:pt x="158" y="153"/>
                    <a:pt x="155" y="148"/>
                  </a:cubicBezTo>
                  <a:cubicBezTo>
                    <a:pt x="153" y="143"/>
                    <a:pt x="152" y="138"/>
                    <a:pt x="151" y="133"/>
                  </a:cubicBezTo>
                  <a:cubicBezTo>
                    <a:pt x="151" y="127"/>
                    <a:pt x="152" y="122"/>
                    <a:pt x="154" y="116"/>
                  </a:cubicBezTo>
                  <a:cubicBezTo>
                    <a:pt x="156" y="111"/>
                    <a:pt x="160" y="105"/>
                    <a:pt x="166" y="100"/>
                  </a:cubicBezTo>
                  <a:cubicBezTo>
                    <a:pt x="170" y="96"/>
                    <a:pt x="174" y="93"/>
                    <a:pt x="178" y="91"/>
                  </a:cubicBezTo>
                  <a:cubicBezTo>
                    <a:pt x="182" y="89"/>
                    <a:pt x="186" y="88"/>
                    <a:pt x="190" y="87"/>
                  </a:cubicBezTo>
                  <a:cubicBezTo>
                    <a:pt x="194" y="87"/>
                    <a:pt x="198" y="87"/>
                    <a:pt x="202" y="88"/>
                  </a:cubicBezTo>
                  <a:cubicBezTo>
                    <a:pt x="206" y="89"/>
                    <a:pt x="210" y="91"/>
                    <a:pt x="214" y="93"/>
                  </a:cubicBezTo>
                  <a:cubicBezTo>
                    <a:pt x="219" y="96"/>
                    <a:pt x="223" y="99"/>
                    <a:pt x="227" y="102"/>
                  </a:cubicBezTo>
                  <a:cubicBezTo>
                    <a:pt x="231" y="106"/>
                    <a:pt x="236" y="109"/>
                    <a:pt x="240" y="114"/>
                  </a:cubicBezTo>
                  <a:close/>
                  <a:moveTo>
                    <a:pt x="226" y="125"/>
                  </a:moveTo>
                  <a:cubicBezTo>
                    <a:pt x="220" y="119"/>
                    <a:pt x="214" y="114"/>
                    <a:pt x="209" y="111"/>
                  </a:cubicBezTo>
                  <a:cubicBezTo>
                    <a:pt x="204" y="107"/>
                    <a:pt x="200" y="105"/>
                    <a:pt x="196" y="104"/>
                  </a:cubicBezTo>
                  <a:cubicBezTo>
                    <a:pt x="191" y="103"/>
                    <a:pt x="188" y="103"/>
                    <a:pt x="184" y="104"/>
                  </a:cubicBezTo>
                  <a:cubicBezTo>
                    <a:pt x="181" y="105"/>
                    <a:pt x="177" y="108"/>
                    <a:pt x="174" y="111"/>
                  </a:cubicBezTo>
                  <a:cubicBezTo>
                    <a:pt x="171" y="114"/>
                    <a:pt x="169" y="117"/>
                    <a:pt x="168" y="120"/>
                  </a:cubicBezTo>
                  <a:cubicBezTo>
                    <a:pt x="167" y="124"/>
                    <a:pt x="167" y="127"/>
                    <a:pt x="167" y="130"/>
                  </a:cubicBezTo>
                  <a:cubicBezTo>
                    <a:pt x="168" y="133"/>
                    <a:pt x="169" y="137"/>
                    <a:pt x="171" y="140"/>
                  </a:cubicBezTo>
                  <a:cubicBezTo>
                    <a:pt x="172" y="143"/>
                    <a:pt x="174" y="146"/>
                    <a:pt x="177" y="148"/>
                  </a:cubicBezTo>
                  <a:cubicBezTo>
                    <a:pt x="180" y="151"/>
                    <a:pt x="183" y="153"/>
                    <a:pt x="186" y="155"/>
                  </a:cubicBezTo>
                  <a:cubicBezTo>
                    <a:pt x="189" y="157"/>
                    <a:pt x="192" y="158"/>
                    <a:pt x="194" y="158"/>
                  </a:cubicBezTo>
                  <a:cubicBezTo>
                    <a:pt x="197" y="158"/>
                    <a:pt x="200" y="158"/>
                    <a:pt x="203" y="157"/>
                  </a:cubicBezTo>
                  <a:cubicBezTo>
                    <a:pt x="207" y="155"/>
                    <a:pt x="210" y="153"/>
                    <a:pt x="213" y="150"/>
                  </a:cubicBezTo>
                  <a:cubicBezTo>
                    <a:pt x="216" y="146"/>
                    <a:pt x="219" y="142"/>
                    <a:pt x="222" y="138"/>
                  </a:cubicBezTo>
                  <a:cubicBezTo>
                    <a:pt x="224" y="133"/>
                    <a:pt x="225" y="129"/>
                    <a:pt x="226" y="125"/>
                  </a:cubicBezTo>
                  <a:close/>
                  <a:moveTo>
                    <a:pt x="338" y="56"/>
                  </a:moveTo>
                  <a:cubicBezTo>
                    <a:pt x="343" y="61"/>
                    <a:pt x="347" y="66"/>
                    <a:pt x="349" y="72"/>
                  </a:cubicBezTo>
                  <a:cubicBezTo>
                    <a:pt x="351" y="77"/>
                    <a:pt x="352" y="83"/>
                    <a:pt x="352" y="89"/>
                  </a:cubicBezTo>
                  <a:cubicBezTo>
                    <a:pt x="351" y="94"/>
                    <a:pt x="350" y="100"/>
                    <a:pt x="347" y="106"/>
                  </a:cubicBezTo>
                  <a:cubicBezTo>
                    <a:pt x="344" y="111"/>
                    <a:pt x="340" y="117"/>
                    <a:pt x="335" y="122"/>
                  </a:cubicBezTo>
                  <a:cubicBezTo>
                    <a:pt x="332" y="125"/>
                    <a:pt x="329" y="127"/>
                    <a:pt x="326" y="129"/>
                  </a:cubicBezTo>
                  <a:cubicBezTo>
                    <a:pt x="323" y="132"/>
                    <a:pt x="320" y="133"/>
                    <a:pt x="318" y="135"/>
                  </a:cubicBezTo>
                  <a:cubicBezTo>
                    <a:pt x="315" y="136"/>
                    <a:pt x="313" y="137"/>
                    <a:pt x="311" y="138"/>
                  </a:cubicBezTo>
                  <a:cubicBezTo>
                    <a:pt x="309" y="139"/>
                    <a:pt x="308" y="139"/>
                    <a:pt x="307" y="139"/>
                  </a:cubicBezTo>
                  <a:cubicBezTo>
                    <a:pt x="306" y="139"/>
                    <a:pt x="306" y="139"/>
                    <a:pt x="305" y="139"/>
                  </a:cubicBezTo>
                  <a:cubicBezTo>
                    <a:pt x="305" y="139"/>
                    <a:pt x="304" y="139"/>
                    <a:pt x="304" y="138"/>
                  </a:cubicBezTo>
                  <a:cubicBezTo>
                    <a:pt x="303" y="138"/>
                    <a:pt x="303" y="138"/>
                    <a:pt x="302" y="137"/>
                  </a:cubicBezTo>
                  <a:cubicBezTo>
                    <a:pt x="301" y="136"/>
                    <a:pt x="301" y="136"/>
                    <a:pt x="300" y="135"/>
                  </a:cubicBezTo>
                  <a:cubicBezTo>
                    <a:pt x="299" y="134"/>
                    <a:pt x="298" y="133"/>
                    <a:pt x="298" y="133"/>
                  </a:cubicBezTo>
                  <a:cubicBezTo>
                    <a:pt x="297" y="132"/>
                    <a:pt x="297" y="131"/>
                    <a:pt x="297" y="131"/>
                  </a:cubicBezTo>
                  <a:cubicBezTo>
                    <a:pt x="296" y="130"/>
                    <a:pt x="296" y="129"/>
                    <a:pt x="296" y="129"/>
                  </a:cubicBezTo>
                  <a:cubicBezTo>
                    <a:pt x="296" y="129"/>
                    <a:pt x="297" y="128"/>
                    <a:pt x="297" y="128"/>
                  </a:cubicBezTo>
                  <a:cubicBezTo>
                    <a:pt x="297" y="127"/>
                    <a:pt x="298" y="127"/>
                    <a:pt x="300" y="127"/>
                  </a:cubicBezTo>
                  <a:cubicBezTo>
                    <a:pt x="302" y="126"/>
                    <a:pt x="304" y="125"/>
                    <a:pt x="306" y="124"/>
                  </a:cubicBezTo>
                  <a:cubicBezTo>
                    <a:pt x="308" y="123"/>
                    <a:pt x="311" y="122"/>
                    <a:pt x="314" y="120"/>
                  </a:cubicBezTo>
                  <a:cubicBezTo>
                    <a:pt x="317" y="118"/>
                    <a:pt x="321" y="115"/>
                    <a:pt x="324" y="112"/>
                  </a:cubicBezTo>
                  <a:cubicBezTo>
                    <a:pt x="327" y="109"/>
                    <a:pt x="330" y="105"/>
                    <a:pt x="332" y="102"/>
                  </a:cubicBezTo>
                  <a:cubicBezTo>
                    <a:pt x="334" y="99"/>
                    <a:pt x="335" y="95"/>
                    <a:pt x="335" y="92"/>
                  </a:cubicBezTo>
                  <a:cubicBezTo>
                    <a:pt x="336" y="88"/>
                    <a:pt x="335" y="84"/>
                    <a:pt x="334" y="81"/>
                  </a:cubicBezTo>
                  <a:cubicBezTo>
                    <a:pt x="332" y="77"/>
                    <a:pt x="330" y="74"/>
                    <a:pt x="326" y="70"/>
                  </a:cubicBezTo>
                  <a:cubicBezTo>
                    <a:pt x="323" y="67"/>
                    <a:pt x="320" y="65"/>
                    <a:pt x="317" y="64"/>
                  </a:cubicBezTo>
                  <a:cubicBezTo>
                    <a:pt x="314" y="62"/>
                    <a:pt x="311" y="62"/>
                    <a:pt x="307" y="62"/>
                  </a:cubicBezTo>
                  <a:cubicBezTo>
                    <a:pt x="304" y="63"/>
                    <a:pt x="300" y="64"/>
                    <a:pt x="296" y="66"/>
                  </a:cubicBezTo>
                  <a:cubicBezTo>
                    <a:pt x="293" y="69"/>
                    <a:pt x="289" y="72"/>
                    <a:pt x="285" y="76"/>
                  </a:cubicBezTo>
                  <a:cubicBezTo>
                    <a:pt x="282" y="79"/>
                    <a:pt x="279" y="81"/>
                    <a:pt x="277" y="84"/>
                  </a:cubicBezTo>
                  <a:cubicBezTo>
                    <a:pt x="276" y="86"/>
                    <a:pt x="274" y="88"/>
                    <a:pt x="272" y="90"/>
                  </a:cubicBezTo>
                  <a:cubicBezTo>
                    <a:pt x="271" y="91"/>
                    <a:pt x="269" y="92"/>
                    <a:pt x="268" y="92"/>
                  </a:cubicBezTo>
                  <a:cubicBezTo>
                    <a:pt x="267" y="92"/>
                    <a:pt x="266" y="91"/>
                    <a:pt x="264" y="89"/>
                  </a:cubicBezTo>
                  <a:lnTo>
                    <a:pt x="226" y="51"/>
                  </a:lnTo>
                  <a:cubicBezTo>
                    <a:pt x="224" y="50"/>
                    <a:pt x="224" y="48"/>
                    <a:pt x="224" y="47"/>
                  </a:cubicBezTo>
                  <a:cubicBezTo>
                    <a:pt x="223" y="45"/>
                    <a:pt x="224" y="44"/>
                    <a:pt x="226" y="43"/>
                  </a:cubicBezTo>
                  <a:lnTo>
                    <a:pt x="267" y="1"/>
                  </a:lnTo>
                  <a:cubicBezTo>
                    <a:pt x="267" y="1"/>
                    <a:pt x="268" y="1"/>
                    <a:pt x="268" y="1"/>
                  </a:cubicBezTo>
                  <a:cubicBezTo>
                    <a:pt x="269" y="0"/>
                    <a:pt x="269" y="0"/>
                    <a:pt x="270" y="1"/>
                  </a:cubicBezTo>
                  <a:cubicBezTo>
                    <a:pt x="271" y="1"/>
                    <a:pt x="271" y="1"/>
                    <a:pt x="272" y="2"/>
                  </a:cubicBezTo>
                  <a:cubicBezTo>
                    <a:pt x="273" y="2"/>
                    <a:pt x="274" y="3"/>
                    <a:pt x="275" y="4"/>
                  </a:cubicBezTo>
                  <a:cubicBezTo>
                    <a:pt x="276" y="6"/>
                    <a:pt x="278" y="7"/>
                    <a:pt x="278" y="9"/>
                  </a:cubicBezTo>
                  <a:cubicBezTo>
                    <a:pt x="279" y="10"/>
                    <a:pt x="278" y="11"/>
                    <a:pt x="278" y="12"/>
                  </a:cubicBezTo>
                  <a:lnTo>
                    <a:pt x="244" y="45"/>
                  </a:lnTo>
                  <a:lnTo>
                    <a:pt x="270" y="71"/>
                  </a:lnTo>
                  <a:cubicBezTo>
                    <a:pt x="272" y="69"/>
                    <a:pt x="273" y="68"/>
                    <a:pt x="275" y="66"/>
                  </a:cubicBezTo>
                  <a:cubicBezTo>
                    <a:pt x="277" y="64"/>
                    <a:pt x="279" y="62"/>
                    <a:pt x="281" y="60"/>
                  </a:cubicBezTo>
                  <a:cubicBezTo>
                    <a:pt x="286" y="55"/>
                    <a:pt x="291" y="51"/>
                    <a:pt x="296" y="48"/>
                  </a:cubicBezTo>
                  <a:cubicBezTo>
                    <a:pt x="301" y="46"/>
                    <a:pt x="306" y="45"/>
                    <a:pt x="311" y="44"/>
                  </a:cubicBezTo>
                  <a:cubicBezTo>
                    <a:pt x="316" y="44"/>
                    <a:pt x="321" y="45"/>
                    <a:pt x="325" y="47"/>
                  </a:cubicBezTo>
                  <a:cubicBezTo>
                    <a:pt x="330" y="49"/>
                    <a:pt x="334" y="52"/>
                    <a:pt x="338" y="5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87" name="Freeform 162"/>
            <p:cNvSpPr>
              <a:spLocks noEditPoints="1"/>
            </p:cNvSpPr>
            <p:nvPr/>
          </p:nvSpPr>
          <p:spPr bwMode="auto">
            <a:xfrm>
              <a:off x="1737" y="3340"/>
              <a:ext cx="184" cy="149"/>
            </a:xfrm>
            <a:custGeom>
              <a:avLst/>
              <a:gdLst>
                <a:gd name="T0" fmla="*/ 67 w 355"/>
                <a:gd name="T1" fmla="*/ 129 h 377"/>
                <a:gd name="T2" fmla="*/ 40 w 355"/>
                <a:gd name="T3" fmla="*/ 149 h 377"/>
                <a:gd name="T4" fmla="*/ 36 w 355"/>
                <a:gd name="T5" fmla="*/ 146 h 377"/>
                <a:gd name="T6" fmla="*/ 10 w 355"/>
                <a:gd name="T7" fmla="*/ 109 h 377"/>
                <a:gd name="T8" fmla="*/ 3 w 355"/>
                <a:gd name="T9" fmla="*/ 122 h 377"/>
                <a:gd name="T10" fmla="*/ 0 w 355"/>
                <a:gd name="T11" fmla="*/ 119 h 377"/>
                <a:gd name="T12" fmla="*/ 5 w 355"/>
                <a:gd name="T13" fmla="*/ 103 h 377"/>
                <a:gd name="T14" fmla="*/ 9 w 355"/>
                <a:gd name="T15" fmla="*/ 100 h 377"/>
                <a:gd name="T16" fmla="*/ 62 w 355"/>
                <a:gd name="T17" fmla="*/ 125 h 377"/>
                <a:gd name="T18" fmla="*/ 65 w 355"/>
                <a:gd name="T19" fmla="*/ 126 h 377"/>
                <a:gd name="T20" fmla="*/ 97 w 355"/>
                <a:gd name="T21" fmla="*/ 94 h 377"/>
                <a:gd name="T22" fmla="*/ 86 w 355"/>
                <a:gd name="T23" fmla="*/ 115 h 377"/>
                <a:gd name="T24" fmla="*/ 77 w 355"/>
                <a:gd name="T25" fmla="*/ 118 h 377"/>
                <a:gd name="T26" fmla="*/ 73 w 355"/>
                <a:gd name="T27" fmla="*/ 115 h 377"/>
                <a:gd name="T28" fmla="*/ 81 w 355"/>
                <a:gd name="T29" fmla="*/ 111 h 377"/>
                <a:gd name="T30" fmla="*/ 87 w 355"/>
                <a:gd name="T31" fmla="*/ 91 h 377"/>
                <a:gd name="T32" fmla="*/ 65 w 355"/>
                <a:gd name="T33" fmla="*/ 100 h 377"/>
                <a:gd name="T34" fmla="*/ 39 w 355"/>
                <a:gd name="T35" fmla="*/ 91 h 377"/>
                <a:gd name="T36" fmla="*/ 51 w 355"/>
                <a:gd name="T37" fmla="*/ 68 h 377"/>
                <a:gd name="T38" fmla="*/ 77 w 355"/>
                <a:gd name="T39" fmla="*/ 72 h 377"/>
                <a:gd name="T40" fmla="*/ 60 w 355"/>
                <a:gd name="T41" fmla="*/ 73 h 377"/>
                <a:gd name="T42" fmla="*/ 46 w 355"/>
                <a:gd name="T43" fmla="*/ 83 h 377"/>
                <a:gd name="T44" fmla="*/ 60 w 355"/>
                <a:gd name="T45" fmla="*/ 94 h 377"/>
                <a:gd name="T46" fmla="*/ 76 w 355"/>
                <a:gd name="T47" fmla="*/ 81 h 377"/>
                <a:gd name="T48" fmla="*/ 138 w 355"/>
                <a:gd name="T49" fmla="*/ 62 h 377"/>
                <a:gd name="T50" fmla="*/ 127 w 355"/>
                <a:gd name="T51" fmla="*/ 84 h 377"/>
                <a:gd name="T52" fmla="*/ 118 w 355"/>
                <a:gd name="T53" fmla="*/ 87 h 377"/>
                <a:gd name="T54" fmla="*/ 115 w 355"/>
                <a:gd name="T55" fmla="*/ 83 h 377"/>
                <a:gd name="T56" fmla="*/ 122 w 355"/>
                <a:gd name="T57" fmla="*/ 80 h 377"/>
                <a:gd name="T58" fmla="*/ 128 w 355"/>
                <a:gd name="T59" fmla="*/ 60 h 377"/>
                <a:gd name="T60" fmla="*/ 106 w 355"/>
                <a:gd name="T61" fmla="*/ 69 h 377"/>
                <a:gd name="T62" fmla="*/ 80 w 355"/>
                <a:gd name="T63" fmla="*/ 59 h 377"/>
                <a:gd name="T64" fmla="*/ 92 w 355"/>
                <a:gd name="T65" fmla="*/ 37 h 377"/>
                <a:gd name="T66" fmla="*/ 118 w 355"/>
                <a:gd name="T67" fmla="*/ 41 h 377"/>
                <a:gd name="T68" fmla="*/ 102 w 355"/>
                <a:gd name="T69" fmla="*/ 42 h 377"/>
                <a:gd name="T70" fmla="*/ 87 w 355"/>
                <a:gd name="T71" fmla="*/ 52 h 377"/>
                <a:gd name="T72" fmla="*/ 101 w 355"/>
                <a:gd name="T73" fmla="*/ 63 h 377"/>
                <a:gd name="T74" fmla="*/ 117 w 355"/>
                <a:gd name="T75" fmla="*/ 50 h 377"/>
                <a:gd name="T76" fmla="*/ 182 w 355"/>
                <a:gd name="T77" fmla="*/ 40 h 377"/>
                <a:gd name="T78" fmla="*/ 158 w 355"/>
                <a:gd name="T79" fmla="*/ 51 h 377"/>
                <a:gd name="T80" fmla="*/ 132 w 355"/>
                <a:gd name="T81" fmla="*/ 36 h 377"/>
                <a:gd name="T82" fmla="*/ 126 w 355"/>
                <a:gd name="T83" fmla="*/ 11 h 377"/>
                <a:gd name="T84" fmla="*/ 140 w 355"/>
                <a:gd name="T85" fmla="*/ 0 h 377"/>
                <a:gd name="T86" fmla="*/ 145 w 355"/>
                <a:gd name="T87" fmla="*/ 1 h 377"/>
                <a:gd name="T88" fmla="*/ 147 w 355"/>
                <a:gd name="T89" fmla="*/ 4 h 377"/>
                <a:gd name="T90" fmla="*/ 140 w 355"/>
                <a:gd name="T91" fmla="*/ 7 h 377"/>
                <a:gd name="T92" fmla="*/ 135 w 355"/>
                <a:gd name="T93" fmla="*/ 27 h 377"/>
                <a:gd name="T94" fmla="*/ 146 w 355"/>
                <a:gd name="T95" fmla="*/ 25 h 377"/>
                <a:gd name="T96" fmla="*/ 171 w 355"/>
                <a:gd name="T97" fmla="*/ 18 h 377"/>
                <a:gd name="T98" fmla="*/ 162 w 355"/>
                <a:gd name="T99" fmla="*/ 23 h 377"/>
                <a:gd name="T100" fmla="*/ 148 w 355"/>
                <a:gd name="T101" fmla="*/ 31 h 377"/>
                <a:gd name="T102" fmla="*/ 161 w 355"/>
                <a:gd name="T103" fmla="*/ 45 h 377"/>
                <a:gd name="T104" fmla="*/ 176 w 355"/>
                <a:gd name="T105" fmla="*/ 34 h 37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55"/>
                <a:gd name="T160" fmla="*/ 0 h 377"/>
                <a:gd name="T161" fmla="*/ 355 w 355"/>
                <a:gd name="T162" fmla="*/ 377 h 37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55" h="377">
                  <a:moveTo>
                    <a:pt x="126" y="320"/>
                  </a:moveTo>
                  <a:cubicBezTo>
                    <a:pt x="127" y="321"/>
                    <a:pt x="128" y="322"/>
                    <a:pt x="128" y="322"/>
                  </a:cubicBezTo>
                  <a:cubicBezTo>
                    <a:pt x="129" y="323"/>
                    <a:pt x="129" y="324"/>
                    <a:pt x="129" y="324"/>
                  </a:cubicBezTo>
                  <a:cubicBezTo>
                    <a:pt x="129" y="325"/>
                    <a:pt x="129" y="326"/>
                    <a:pt x="129" y="326"/>
                  </a:cubicBezTo>
                  <a:cubicBezTo>
                    <a:pt x="129" y="327"/>
                    <a:pt x="129" y="327"/>
                    <a:pt x="129" y="327"/>
                  </a:cubicBezTo>
                  <a:lnTo>
                    <a:pt x="80" y="376"/>
                  </a:lnTo>
                  <a:cubicBezTo>
                    <a:pt x="80" y="376"/>
                    <a:pt x="79" y="376"/>
                    <a:pt x="79" y="377"/>
                  </a:cubicBezTo>
                  <a:cubicBezTo>
                    <a:pt x="78" y="377"/>
                    <a:pt x="78" y="377"/>
                    <a:pt x="77" y="377"/>
                  </a:cubicBezTo>
                  <a:cubicBezTo>
                    <a:pt x="77" y="376"/>
                    <a:pt x="76" y="376"/>
                    <a:pt x="75" y="376"/>
                  </a:cubicBezTo>
                  <a:cubicBezTo>
                    <a:pt x="74" y="375"/>
                    <a:pt x="73" y="375"/>
                    <a:pt x="73" y="374"/>
                  </a:cubicBezTo>
                  <a:cubicBezTo>
                    <a:pt x="72" y="373"/>
                    <a:pt x="71" y="372"/>
                    <a:pt x="71" y="371"/>
                  </a:cubicBezTo>
                  <a:cubicBezTo>
                    <a:pt x="70" y="370"/>
                    <a:pt x="70" y="370"/>
                    <a:pt x="70" y="369"/>
                  </a:cubicBezTo>
                  <a:cubicBezTo>
                    <a:pt x="69" y="368"/>
                    <a:pt x="69" y="368"/>
                    <a:pt x="69" y="367"/>
                  </a:cubicBezTo>
                  <a:cubicBezTo>
                    <a:pt x="70" y="367"/>
                    <a:pt x="70" y="366"/>
                    <a:pt x="70" y="366"/>
                  </a:cubicBezTo>
                  <a:lnTo>
                    <a:pt x="90" y="347"/>
                  </a:lnTo>
                  <a:lnTo>
                    <a:pt x="19" y="276"/>
                  </a:lnTo>
                  <a:lnTo>
                    <a:pt x="12" y="305"/>
                  </a:lnTo>
                  <a:cubicBezTo>
                    <a:pt x="11" y="306"/>
                    <a:pt x="11" y="307"/>
                    <a:pt x="10" y="308"/>
                  </a:cubicBezTo>
                  <a:cubicBezTo>
                    <a:pt x="10" y="308"/>
                    <a:pt x="9" y="309"/>
                    <a:pt x="9" y="309"/>
                  </a:cubicBezTo>
                  <a:cubicBezTo>
                    <a:pt x="8" y="309"/>
                    <a:pt x="7" y="308"/>
                    <a:pt x="6" y="308"/>
                  </a:cubicBezTo>
                  <a:cubicBezTo>
                    <a:pt x="6" y="307"/>
                    <a:pt x="5" y="306"/>
                    <a:pt x="3" y="305"/>
                  </a:cubicBezTo>
                  <a:cubicBezTo>
                    <a:pt x="3" y="304"/>
                    <a:pt x="2" y="304"/>
                    <a:pt x="2" y="303"/>
                  </a:cubicBezTo>
                  <a:cubicBezTo>
                    <a:pt x="1" y="302"/>
                    <a:pt x="1" y="302"/>
                    <a:pt x="0" y="301"/>
                  </a:cubicBezTo>
                  <a:cubicBezTo>
                    <a:pt x="0" y="301"/>
                    <a:pt x="0" y="300"/>
                    <a:pt x="0" y="300"/>
                  </a:cubicBezTo>
                  <a:cubicBezTo>
                    <a:pt x="0" y="299"/>
                    <a:pt x="0" y="298"/>
                    <a:pt x="0" y="298"/>
                  </a:cubicBezTo>
                  <a:lnTo>
                    <a:pt x="8" y="263"/>
                  </a:lnTo>
                  <a:cubicBezTo>
                    <a:pt x="8" y="262"/>
                    <a:pt x="8" y="262"/>
                    <a:pt x="8" y="262"/>
                  </a:cubicBezTo>
                  <a:cubicBezTo>
                    <a:pt x="8" y="261"/>
                    <a:pt x="9" y="261"/>
                    <a:pt x="9" y="260"/>
                  </a:cubicBezTo>
                  <a:cubicBezTo>
                    <a:pt x="9" y="260"/>
                    <a:pt x="10" y="259"/>
                    <a:pt x="10" y="259"/>
                  </a:cubicBezTo>
                  <a:cubicBezTo>
                    <a:pt x="11" y="258"/>
                    <a:pt x="12" y="257"/>
                    <a:pt x="12" y="256"/>
                  </a:cubicBezTo>
                  <a:cubicBezTo>
                    <a:pt x="14" y="255"/>
                    <a:pt x="15" y="254"/>
                    <a:pt x="15" y="254"/>
                  </a:cubicBezTo>
                  <a:cubicBezTo>
                    <a:pt x="16" y="253"/>
                    <a:pt x="17" y="252"/>
                    <a:pt x="18" y="252"/>
                  </a:cubicBezTo>
                  <a:cubicBezTo>
                    <a:pt x="18" y="252"/>
                    <a:pt x="19" y="252"/>
                    <a:pt x="19" y="252"/>
                  </a:cubicBezTo>
                  <a:cubicBezTo>
                    <a:pt x="20" y="252"/>
                    <a:pt x="20" y="252"/>
                    <a:pt x="20" y="253"/>
                  </a:cubicBezTo>
                  <a:lnTo>
                    <a:pt x="102" y="334"/>
                  </a:lnTo>
                  <a:lnTo>
                    <a:pt x="119" y="317"/>
                  </a:lnTo>
                  <a:cubicBezTo>
                    <a:pt x="119" y="317"/>
                    <a:pt x="120" y="317"/>
                    <a:pt x="120" y="317"/>
                  </a:cubicBezTo>
                  <a:cubicBezTo>
                    <a:pt x="121" y="317"/>
                    <a:pt x="121" y="317"/>
                    <a:pt x="122" y="317"/>
                  </a:cubicBezTo>
                  <a:cubicBezTo>
                    <a:pt x="122" y="317"/>
                    <a:pt x="123" y="317"/>
                    <a:pt x="124" y="318"/>
                  </a:cubicBezTo>
                  <a:cubicBezTo>
                    <a:pt x="125" y="318"/>
                    <a:pt x="125" y="319"/>
                    <a:pt x="126" y="320"/>
                  </a:cubicBezTo>
                  <a:close/>
                  <a:moveTo>
                    <a:pt x="161" y="195"/>
                  </a:moveTo>
                  <a:cubicBezTo>
                    <a:pt x="165" y="199"/>
                    <a:pt x="169" y="203"/>
                    <a:pt x="172" y="208"/>
                  </a:cubicBezTo>
                  <a:cubicBezTo>
                    <a:pt x="176" y="212"/>
                    <a:pt x="179" y="217"/>
                    <a:pt x="182" y="222"/>
                  </a:cubicBezTo>
                  <a:cubicBezTo>
                    <a:pt x="184" y="227"/>
                    <a:pt x="186" y="232"/>
                    <a:pt x="188" y="238"/>
                  </a:cubicBezTo>
                  <a:cubicBezTo>
                    <a:pt x="189" y="243"/>
                    <a:pt x="190" y="248"/>
                    <a:pt x="189" y="254"/>
                  </a:cubicBezTo>
                  <a:cubicBezTo>
                    <a:pt x="189" y="259"/>
                    <a:pt x="187" y="264"/>
                    <a:pt x="185" y="270"/>
                  </a:cubicBezTo>
                  <a:cubicBezTo>
                    <a:pt x="182" y="275"/>
                    <a:pt x="178" y="281"/>
                    <a:pt x="173" y="286"/>
                  </a:cubicBezTo>
                  <a:cubicBezTo>
                    <a:pt x="170" y="288"/>
                    <a:pt x="168" y="290"/>
                    <a:pt x="166" y="292"/>
                  </a:cubicBezTo>
                  <a:cubicBezTo>
                    <a:pt x="164" y="293"/>
                    <a:pt x="162" y="295"/>
                    <a:pt x="160" y="296"/>
                  </a:cubicBezTo>
                  <a:cubicBezTo>
                    <a:pt x="158" y="297"/>
                    <a:pt x="156" y="298"/>
                    <a:pt x="155" y="299"/>
                  </a:cubicBezTo>
                  <a:cubicBezTo>
                    <a:pt x="153" y="299"/>
                    <a:pt x="152" y="300"/>
                    <a:pt x="151" y="300"/>
                  </a:cubicBezTo>
                  <a:cubicBezTo>
                    <a:pt x="150" y="300"/>
                    <a:pt x="149" y="300"/>
                    <a:pt x="148" y="299"/>
                  </a:cubicBezTo>
                  <a:cubicBezTo>
                    <a:pt x="147" y="298"/>
                    <a:pt x="146" y="298"/>
                    <a:pt x="145" y="296"/>
                  </a:cubicBezTo>
                  <a:cubicBezTo>
                    <a:pt x="144" y="295"/>
                    <a:pt x="143" y="294"/>
                    <a:pt x="143" y="294"/>
                  </a:cubicBezTo>
                  <a:cubicBezTo>
                    <a:pt x="142" y="293"/>
                    <a:pt x="142" y="292"/>
                    <a:pt x="142" y="292"/>
                  </a:cubicBezTo>
                  <a:cubicBezTo>
                    <a:pt x="141" y="291"/>
                    <a:pt x="141" y="291"/>
                    <a:pt x="141" y="291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143" y="289"/>
                    <a:pt x="144" y="288"/>
                    <a:pt x="145" y="288"/>
                  </a:cubicBezTo>
                  <a:cubicBezTo>
                    <a:pt x="146" y="287"/>
                    <a:pt x="148" y="286"/>
                    <a:pt x="150" y="285"/>
                  </a:cubicBezTo>
                  <a:cubicBezTo>
                    <a:pt x="152" y="284"/>
                    <a:pt x="154" y="283"/>
                    <a:pt x="156" y="281"/>
                  </a:cubicBezTo>
                  <a:cubicBezTo>
                    <a:pt x="159" y="280"/>
                    <a:pt x="161" y="278"/>
                    <a:pt x="163" y="275"/>
                  </a:cubicBezTo>
                  <a:cubicBezTo>
                    <a:pt x="168" y="271"/>
                    <a:pt x="171" y="266"/>
                    <a:pt x="173" y="261"/>
                  </a:cubicBezTo>
                  <a:cubicBezTo>
                    <a:pt x="174" y="256"/>
                    <a:pt x="174" y="250"/>
                    <a:pt x="174" y="245"/>
                  </a:cubicBezTo>
                  <a:cubicBezTo>
                    <a:pt x="173" y="240"/>
                    <a:pt x="171" y="235"/>
                    <a:pt x="168" y="230"/>
                  </a:cubicBezTo>
                  <a:cubicBezTo>
                    <a:pt x="165" y="225"/>
                    <a:pt x="161" y="220"/>
                    <a:pt x="157" y="216"/>
                  </a:cubicBezTo>
                  <a:cubicBezTo>
                    <a:pt x="156" y="220"/>
                    <a:pt x="154" y="224"/>
                    <a:pt x="152" y="229"/>
                  </a:cubicBezTo>
                  <a:cubicBezTo>
                    <a:pt x="149" y="234"/>
                    <a:pt x="146" y="238"/>
                    <a:pt x="141" y="243"/>
                  </a:cubicBezTo>
                  <a:cubicBezTo>
                    <a:pt x="136" y="248"/>
                    <a:pt x="131" y="252"/>
                    <a:pt x="126" y="254"/>
                  </a:cubicBezTo>
                  <a:cubicBezTo>
                    <a:pt x="121" y="256"/>
                    <a:pt x="116" y="257"/>
                    <a:pt x="112" y="256"/>
                  </a:cubicBezTo>
                  <a:cubicBezTo>
                    <a:pt x="107" y="256"/>
                    <a:pt x="103" y="255"/>
                    <a:pt x="99" y="252"/>
                  </a:cubicBezTo>
                  <a:cubicBezTo>
                    <a:pt x="94" y="250"/>
                    <a:pt x="90" y="247"/>
                    <a:pt x="86" y="243"/>
                  </a:cubicBezTo>
                  <a:cubicBezTo>
                    <a:pt x="82" y="239"/>
                    <a:pt x="79" y="234"/>
                    <a:pt x="76" y="229"/>
                  </a:cubicBezTo>
                  <a:cubicBezTo>
                    <a:pt x="74" y="224"/>
                    <a:pt x="72" y="219"/>
                    <a:pt x="72" y="214"/>
                  </a:cubicBezTo>
                  <a:cubicBezTo>
                    <a:pt x="72" y="208"/>
                    <a:pt x="73" y="203"/>
                    <a:pt x="75" y="197"/>
                  </a:cubicBezTo>
                  <a:cubicBezTo>
                    <a:pt x="77" y="192"/>
                    <a:pt x="81" y="186"/>
                    <a:pt x="87" y="181"/>
                  </a:cubicBezTo>
                  <a:cubicBezTo>
                    <a:pt x="90" y="177"/>
                    <a:pt x="94" y="174"/>
                    <a:pt x="98" y="172"/>
                  </a:cubicBezTo>
                  <a:cubicBezTo>
                    <a:pt x="102" y="170"/>
                    <a:pt x="106" y="169"/>
                    <a:pt x="110" y="168"/>
                  </a:cubicBezTo>
                  <a:cubicBezTo>
                    <a:pt x="114" y="168"/>
                    <a:pt x="119" y="168"/>
                    <a:pt x="123" y="169"/>
                  </a:cubicBezTo>
                  <a:cubicBezTo>
                    <a:pt x="127" y="171"/>
                    <a:pt x="131" y="172"/>
                    <a:pt x="135" y="175"/>
                  </a:cubicBezTo>
                  <a:cubicBezTo>
                    <a:pt x="139" y="177"/>
                    <a:pt x="144" y="180"/>
                    <a:pt x="148" y="183"/>
                  </a:cubicBezTo>
                  <a:cubicBezTo>
                    <a:pt x="152" y="187"/>
                    <a:pt x="156" y="191"/>
                    <a:pt x="161" y="195"/>
                  </a:cubicBezTo>
                  <a:close/>
                  <a:moveTo>
                    <a:pt x="147" y="206"/>
                  </a:moveTo>
                  <a:cubicBezTo>
                    <a:pt x="141" y="200"/>
                    <a:pt x="135" y="195"/>
                    <a:pt x="130" y="192"/>
                  </a:cubicBezTo>
                  <a:cubicBezTo>
                    <a:pt x="125" y="189"/>
                    <a:pt x="121" y="186"/>
                    <a:pt x="116" y="185"/>
                  </a:cubicBezTo>
                  <a:cubicBezTo>
                    <a:pt x="112" y="184"/>
                    <a:pt x="108" y="184"/>
                    <a:pt x="105" y="186"/>
                  </a:cubicBezTo>
                  <a:cubicBezTo>
                    <a:pt x="101" y="187"/>
                    <a:pt x="98" y="189"/>
                    <a:pt x="95" y="192"/>
                  </a:cubicBezTo>
                  <a:cubicBezTo>
                    <a:pt x="92" y="195"/>
                    <a:pt x="90" y="198"/>
                    <a:pt x="89" y="201"/>
                  </a:cubicBezTo>
                  <a:cubicBezTo>
                    <a:pt x="88" y="205"/>
                    <a:pt x="88" y="208"/>
                    <a:pt x="88" y="211"/>
                  </a:cubicBezTo>
                  <a:cubicBezTo>
                    <a:pt x="89" y="215"/>
                    <a:pt x="90" y="218"/>
                    <a:pt x="91" y="221"/>
                  </a:cubicBezTo>
                  <a:cubicBezTo>
                    <a:pt x="93" y="224"/>
                    <a:pt x="95" y="227"/>
                    <a:pt x="98" y="229"/>
                  </a:cubicBezTo>
                  <a:cubicBezTo>
                    <a:pt x="101" y="232"/>
                    <a:pt x="103" y="234"/>
                    <a:pt x="106" y="236"/>
                  </a:cubicBezTo>
                  <a:cubicBezTo>
                    <a:pt x="109" y="238"/>
                    <a:pt x="112" y="239"/>
                    <a:pt x="115" y="239"/>
                  </a:cubicBezTo>
                  <a:cubicBezTo>
                    <a:pt x="118" y="240"/>
                    <a:pt x="121" y="239"/>
                    <a:pt x="124" y="238"/>
                  </a:cubicBezTo>
                  <a:cubicBezTo>
                    <a:pt x="127" y="237"/>
                    <a:pt x="130" y="234"/>
                    <a:pt x="134" y="231"/>
                  </a:cubicBezTo>
                  <a:cubicBezTo>
                    <a:pt x="137" y="228"/>
                    <a:pt x="140" y="224"/>
                    <a:pt x="142" y="219"/>
                  </a:cubicBezTo>
                  <a:cubicBezTo>
                    <a:pt x="145" y="215"/>
                    <a:pt x="146" y="210"/>
                    <a:pt x="147" y="206"/>
                  </a:cubicBezTo>
                  <a:close/>
                  <a:moveTo>
                    <a:pt x="240" y="116"/>
                  </a:moveTo>
                  <a:cubicBezTo>
                    <a:pt x="244" y="120"/>
                    <a:pt x="248" y="124"/>
                    <a:pt x="251" y="129"/>
                  </a:cubicBezTo>
                  <a:cubicBezTo>
                    <a:pt x="255" y="133"/>
                    <a:pt x="258" y="138"/>
                    <a:pt x="261" y="143"/>
                  </a:cubicBezTo>
                  <a:cubicBezTo>
                    <a:pt x="264" y="148"/>
                    <a:pt x="266" y="153"/>
                    <a:pt x="267" y="158"/>
                  </a:cubicBezTo>
                  <a:cubicBezTo>
                    <a:pt x="268" y="164"/>
                    <a:pt x="269" y="169"/>
                    <a:pt x="268" y="174"/>
                  </a:cubicBezTo>
                  <a:cubicBezTo>
                    <a:pt x="268" y="180"/>
                    <a:pt x="266" y="185"/>
                    <a:pt x="264" y="191"/>
                  </a:cubicBezTo>
                  <a:cubicBezTo>
                    <a:pt x="261" y="196"/>
                    <a:pt x="257" y="202"/>
                    <a:pt x="252" y="207"/>
                  </a:cubicBezTo>
                  <a:cubicBezTo>
                    <a:pt x="250" y="209"/>
                    <a:pt x="248" y="211"/>
                    <a:pt x="245" y="213"/>
                  </a:cubicBezTo>
                  <a:cubicBezTo>
                    <a:pt x="243" y="214"/>
                    <a:pt x="241" y="216"/>
                    <a:pt x="239" y="217"/>
                  </a:cubicBezTo>
                  <a:cubicBezTo>
                    <a:pt x="237" y="218"/>
                    <a:pt x="235" y="219"/>
                    <a:pt x="234" y="220"/>
                  </a:cubicBezTo>
                  <a:cubicBezTo>
                    <a:pt x="232" y="220"/>
                    <a:pt x="231" y="220"/>
                    <a:pt x="230" y="221"/>
                  </a:cubicBezTo>
                  <a:cubicBezTo>
                    <a:pt x="229" y="221"/>
                    <a:pt x="229" y="220"/>
                    <a:pt x="228" y="220"/>
                  </a:cubicBezTo>
                  <a:cubicBezTo>
                    <a:pt x="227" y="219"/>
                    <a:pt x="226" y="218"/>
                    <a:pt x="224" y="217"/>
                  </a:cubicBezTo>
                  <a:cubicBezTo>
                    <a:pt x="223" y="216"/>
                    <a:pt x="222" y="215"/>
                    <a:pt x="222" y="215"/>
                  </a:cubicBezTo>
                  <a:cubicBezTo>
                    <a:pt x="221" y="214"/>
                    <a:pt x="221" y="213"/>
                    <a:pt x="221" y="213"/>
                  </a:cubicBezTo>
                  <a:cubicBezTo>
                    <a:pt x="221" y="212"/>
                    <a:pt x="221" y="212"/>
                    <a:pt x="221" y="211"/>
                  </a:cubicBezTo>
                  <a:cubicBezTo>
                    <a:pt x="221" y="211"/>
                    <a:pt x="221" y="211"/>
                    <a:pt x="221" y="210"/>
                  </a:cubicBezTo>
                  <a:cubicBezTo>
                    <a:pt x="222" y="210"/>
                    <a:pt x="223" y="209"/>
                    <a:pt x="224" y="209"/>
                  </a:cubicBezTo>
                  <a:cubicBezTo>
                    <a:pt x="226" y="208"/>
                    <a:pt x="227" y="207"/>
                    <a:pt x="229" y="206"/>
                  </a:cubicBezTo>
                  <a:cubicBezTo>
                    <a:pt x="231" y="205"/>
                    <a:pt x="233" y="204"/>
                    <a:pt x="235" y="202"/>
                  </a:cubicBezTo>
                  <a:cubicBezTo>
                    <a:pt x="238" y="201"/>
                    <a:pt x="240" y="199"/>
                    <a:pt x="243" y="196"/>
                  </a:cubicBezTo>
                  <a:cubicBezTo>
                    <a:pt x="247" y="192"/>
                    <a:pt x="250" y="187"/>
                    <a:pt x="252" y="182"/>
                  </a:cubicBezTo>
                  <a:cubicBezTo>
                    <a:pt x="253" y="176"/>
                    <a:pt x="254" y="171"/>
                    <a:pt x="253" y="166"/>
                  </a:cubicBezTo>
                  <a:cubicBezTo>
                    <a:pt x="252" y="161"/>
                    <a:pt x="250" y="156"/>
                    <a:pt x="247" y="151"/>
                  </a:cubicBezTo>
                  <a:cubicBezTo>
                    <a:pt x="244" y="146"/>
                    <a:pt x="240" y="141"/>
                    <a:pt x="236" y="137"/>
                  </a:cubicBezTo>
                  <a:cubicBezTo>
                    <a:pt x="235" y="141"/>
                    <a:pt x="233" y="145"/>
                    <a:pt x="231" y="150"/>
                  </a:cubicBezTo>
                  <a:cubicBezTo>
                    <a:pt x="229" y="154"/>
                    <a:pt x="225" y="159"/>
                    <a:pt x="220" y="164"/>
                  </a:cubicBezTo>
                  <a:cubicBezTo>
                    <a:pt x="215" y="169"/>
                    <a:pt x="210" y="172"/>
                    <a:pt x="205" y="175"/>
                  </a:cubicBezTo>
                  <a:cubicBezTo>
                    <a:pt x="200" y="177"/>
                    <a:pt x="196" y="178"/>
                    <a:pt x="191" y="177"/>
                  </a:cubicBezTo>
                  <a:cubicBezTo>
                    <a:pt x="186" y="177"/>
                    <a:pt x="182" y="176"/>
                    <a:pt x="178" y="173"/>
                  </a:cubicBezTo>
                  <a:cubicBezTo>
                    <a:pt x="174" y="171"/>
                    <a:pt x="169" y="168"/>
                    <a:pt x="165" y="164"/>
                  </a:cubicBezTo>
                  <a:cubicBezTo>
                    <a:pt x="161" y="159"/>
                    <a:pt x="158" y="155"/>
                    <a:pt x="155" y="150"/>
                  </a:cubicBezTo>
                  <a:cubicBezTo>
                    <a:pt x="153" y="145"/>
                    <a:pt x="152" y="140"/>
                    <a:pt x="151" y="135"/>
                  </a:cubicBezTo>
                  <a:cubicBezTo>
                    <a:pt x="151" y="129"/>
                    <a:pt x="152" y="124"/>
                    <a:pt x="154" y="118"/>
                  </a:cubicBezTo>
                  <a:cubicBezTo>
                    <a:pt x="156" y="113"/>
                    <a:pt x="160" y="107"/>
                    <a:pt x="166" y="102"/>
                  </a:cubicBezTo>
                  <a:cubicBezTo>
                    <a:pt x="170" y="98"/>
                    <a:pt x="174" y="95"/>
                    <a:pt x="178" y="93"/>
                  </a:cubicBezTo>
                  <a:cubicBezTo>
                    <a:pt x="182" y="91"/>
                    <a:pt x="186" y="90"/>
                    <a:pt x="190" y="89"/>
                  </a:cubicBezTo>
                  <a:cubicBezTo>
                    <a:pt x="194" y="89"/>
                    <a:pt x="198" y="89"/>
                    <a:pt x="202" y="90"/>
                  </a:cubicBezTo>
                  <a:cubicBezTo>
                    <a:pt x="206" y="91"/>
                    <a:pt x="210" y="93"/>
                    <a:pt x="214" y="95"/>
                  </a:cubicBezTo>
                  <a:cubicBezTo>
                    <a:pt x="219" y="98"/>
                    <a:pt x="223" y="101"/>
                    <a:pt x="227" y="104"/>
                  </a:cubicBezTo>
                  <a:cubicBezTo>
                    <a:pt x="231" y="108"/>
                    <a:pt x="236" y="111"/>
                    <a:pt x="240" y="116"/>
                  </a:cubicBezTo>
                  <a:close/>
                  <a:moveTo>
                    <a:pt x="226" y="127"/>
                  </a:moveTo>
                  <a:cubicBezTo>
                    <a:pt x="220" y="121"/>
                    <a:pt x="214" y="116"/>
                    <a:pt x="209" y="113"/>
                  </a:cubicBezTo>
                  <a:cubicBezTo>
                    <a:pt x="204" y="109"/>
                    <a:pt x="200" y="107"/>
                    <a:pt x="196" y="106"/>
                  </a:cubicBezTo>
                  <a:cubicBezTo>
                    <a:pt x="191" y="105"/>
                    <a:pt x="188" y="105"/>
                    <a:pt x="184" y="106"/>
                  </a:cubicBezTo>
                  <a:cubicBezTo>
                    <a:pt x="181" y="107"/>
                    <a:pt x="177" y="110"/>
                    <a:pt x="174" y="113"/>
                  </a:cubicBezTo>
                  <a:cubicBezTo>
                    <a:pt x="171" y="116"/>
                    <a:pt x="169" y="119"/>
                    <a:pt x="168" y="122"/>
                  </a:cubicBezTo>
                  <a:cubicBezTo>
                    <a:pt x="167" y="126"/>
                    <a:pt x="167" y="129"/>
                    <a:pt x="167" y="132"/>
                  </a:cubicBezTo>
                  <a:cubicBezTo>
                    <a:pt x="168" y="135"/>
                    <a:pt x="169" y="139"/>
                    <a:pt x="171" y="142"/>
                  </a:cubicBezTo>
                  <a:cubicBezTo>
                    <a:pt x="172" y="145"/>
                    <a:pt x="174" y="148"/>
                    <a:pt x="177" y="150"/>
                  </a:cubicBezTo>
                  <a:cubicBezTo>
                    <a:pt x="180" y="153"/>
                    <a:pt x="183" y="155"/>
                    <a:pt x="186" y="157"/>
                  </a:cubicBezTo>
                  <a:cubicBezTo>
                    <a:pt x="189" y="159"/>
                    <a:pt x="192" y="160"/>
                    <a:pt x="194" y="160"/>
                  </a:cubicBezTo>
                  <a:cubicBezTo>
                    <a:pt x="197" y="160"/>
                    <a:pt x="200" y="160"/>
                    <a:pt x="203" y="159"/>
                  </a:cubicBezTo>
                  <a:cubicBezTo>
                    <a:pt x="207" y="157"/>
                    <a:pt x="210" y="155"/>
                    <a:pt x="213" y="152"/>
                  </a:cubicBezTo>
                  <a:cubicBezTo>
                    <a:pt x="216" y="148"/>
                    <a:pt x="219" y="144"/>
                    <a:pt x="222" y="140"/>
                  </a:cubicBezTo>
                  <a:cubicBezTo>
                    <a:pt x="224" y="135"/>
                    <a:pt x="225" y="131"/>
                    <a:pt x="226" y="127"/>
                  </a:cubicBezTo>
                  <a:close/>
                  <a:moveTo>
                    <a:pt x="341" y="55"/>
                  </a:moveTo>
                  <a:cubicBezTo>
                    <a:pt x="345" y="59"/>
                    <a:pt x="348" y="64"/>
                    <a:pt x="351" y="69"/>
                  </a:cubicBezTo>
                  <a:cubicBezTo>
                    <a:pt x="353" y="74"/>
                    <a:pt x="355" y="79"/>
                    <a:pt x="355" y="84"/>
                  </a:cubicBezTo>
                  <a:cubicBezTo>
                    <a:pt x="355" y="90"/>
                    <a:pt x="354" y="95"/>
                    <a:pt x="352" y="101"/>
                  </a:cubicBezTo>
                  <a:cubicBezTo>
                    <a:pt x="350" y="107"/>
                    <a:pt x="346" y="112"/>
                    <a:pt x="341" y="118"/>
                  </a:cubicBezTo>
                  <a:cubicBezTo>
                    <a:pt x="337" y="122"/>
                    <a:pt x="333" y="125"/>
                    <a:pt x="329" y="127"/>
                  </a:cubicBezTo>
                  <a:cubicBezTo>
                    <a:pt x="325" y="129"/>
                    <a:pt x="321" y="130"/>
                    <a:pt x="317" y="130"/>
                  </a:cubicBezTo>
                  <a:cubicBezTo>
                    <a:pt x="313" y="131"/>
                    <a:pt x="309" y="130"/>
                    <a:pt x="305" y="129"/>
                  </a:cubicBezTo>
                  <a:cubicBezTo>
                    <a:pt x="301" y="128"/>
                    <a:pt x="297" y="126"/>
                    <a:pt x="293" y="124"/>
                  </a:cubicBezTo>
                  <a:cubicBezTo>
                    <a:pt x="289" y="122"/>
                    <a:pt x="284" y="119"/>
                    <a:pt x="280" y="115"/>
                  </a:cubicBezTo>
                  <a:cubicBezTo>
                    <a:pt x="276" y="112"/>
                    <a:pt x="271" y="108"/>
                    <a:pt x="267" y="103"/>
                  </a:cubicBezTo>
                  <a:cubicBezTo>
                    <a:pt x="263" y="99"/>
                    <a:pt x="259" y="95"/>
                    <a:pt x="255" y="90"/>
                  </a:cubicBezTo>
                  <a:cubicBezTo>
                    <a:pt x="252" y="86"/>
                    <a:pt x="249" y="81"/>
                    <a:pt x="246" y="76"/>
                  </a:cubicBezTo>
                  <a:cubicBezTo>
                    <a:pt x="243" y="71"/>
                    <a:pt x="241" y="66"/>
                    <a:pt x="240" y="61"/>
                  </a:cubicBezTo>
                  <a:cubicBezTo>
                    <a:pt x="238" y="56"/>
                    <a:pt x="238" y="51"/>
                    <a:pt x="238" y="45"/>
                  </a:cubicBezTo>
                  <a:cubicBezTo>
                    <a:pt x="239" y="40"/>
                    <a:pt x="240" y="35"/>
                    <a:pt x="243" y="29"/>
                  </a:cubicBezTo>
                  <a:cubicBezTo>
                    <a:pt x="245" y="24"/>
                    <a:pt x="249" y="18"/>
                    <a:pt x="254" y="13"/>
                  </a:cubicBezTo>
                  <a:cubicBezTo>
                    <a:pt x="256" y="11"/>
                    <a:pt x="258" y="10"/>
                    <a:pt x="260" y="8"/>
                  </a:cubicBezTo>
                  <a:cubicBezTo>
                    <a:pt x="262" y="7"/>
                    <a:pt x="264" y="5"/>
                    <a:pt x="266" y="4"/>
                  </a:cubicBezTo>
                  <a:cubicBezTo>
                    <a:pt x="268" y="3"/>
                    <a:pt x="269" y="2"/>
                    <a:pt x="271" y="1"/>
                  </a:cubicBezTo>
                  <a:cubicBezTo>
                    <a:pt x="272" y="1"/>
                    <a:pt x="273" y="0"/>
                    <a:pt x="274" y="0"/>
                  </a:cubicBezTo>
                  <a:cubicBezTo>
                    <a:pt x="275" y="0"/>
                    <a:pt x="275" y="0"/>
                    <a:pt x="276" y="0"/>
                  </a:cubicBezTo>
                  <a:cubicBezTo>
                    <a:pt x="276" y="0"/>
                    <a:pt x="277" y="1"/>
                    <a:pt x="277" y="1"/>
                  </a:cubicBezTo>
                  <a:cubicBezTo>
                    <a:pt x="278" y="1"/>
                    <a:pt x="278" y="2"/>
                    <a:pt x="279" y="2"/>
                  </a:cubicBezTo>
                  <a:cubicBezTo>
                    <a:pt x="279" y="2"/>
                    <a:pt x="280" y="3"/>
                    <a:pt x="280" y="4"/>
                  </a:cubicBezTo>
                  <a:cubicBezTo>
                    <a:pt x="281" y="4"/>
                    <a:pt x="282" y="5"/>
                    <a:pt x="282" y="6"/>
                  </a:cubicBezTo>
                  <a:cubicBezTo>
                    <a:pt x="283" y="6"/>
                    <a:pt x="283" y="7"/>
                    <a:pt x="284" y="8"/>
                  </a:cubicBezTo>
                  <a:cubicBezTo>
                    <a:pt x="284" y="8"/>
                    <a:pt x="284" y="9"/>
                    <a:pt x="284" y="9"/>
                  </a:cubicBezTo>
                  <a:cubicBezTo>
                    <a:pt x="284" y="10"/>
                    <a:pt x="284" y="10"/>
                    <a:pt x="283" y="10"/>
                  </a:cubicBezTo>
                  <a:cubicBezTo>
                    <a:pt x="283" y="11"/>
                    <a:pt x="282" y="12"/>
                    <a:pt x="281" y="12"/>
                  </a:cubicBezTo>
                  <a:cubicBezTo>
                    <a:pt x="279" y="13"/>
                    <a:pt x="278" y="13"/>
                    <a:pt x="276" y="14"/>
                  </a:cubicBezTo>
                  <a:cubicBezTo>
                    <a:pt x="274" y="15"/>
                    <a:pt x="272" y="16"/>
                    <a:pt x="270" y="18"/>
                  </a:cubicBezTo>
                  <a:cubicBezTo>
                    <a:pt x="268" y="19"/>
                    <a:pt x="266" y="21"/>
                    <a:pt x="263" y="24"/>
                  </a:cubicBezTo>
                  <a:cubicBezTo>
                    <a:pt x="259" y="28"/>
                    <a:pt x="256" y="33"/>
                    <a:pt x="255" y="38"/>
                  </a:cubicBezTo>
                  <a:cubicBezTo>
                    <a:pt x="253" y="43"/>
                    <a:pt x="253" y="48"/>
                    <a:pt x="254" y="53"/>
                  </a:cubicBezTo>
                  <a:cubicBezTo>
                    <a:pt x="255" y="58"/>
                    <a:pt x="257" y="63"/>
                    <a:pt x="260" y="68"/>
                  </a:cubicBezTo>
                  <a:cubicBezTo>
                    <a:pt x="263" y="73"/>
                    <a:pt x="267" y="78"/>
                    <a:pt x="271" y="83"/>
                  </a:cubicBezTo>
                  <a:cubicBezTo>
                    <a:pt x="272" y="81"/>
                    <a:pt x="272" y="79"/>
                    <a:pt x="273" y="76"/>
                  </a:cubicBezTo>
                  <a:cubicBezTo>
                    <a:pt x="274" y="74"/>
                    <a:pt x="275" y="72"/>
                    <a:pt x="276" y="69"/>
                  </a:cubicBezTo>
                  <a:cubicBezTo>
                    <a:pt x="278" y="67"/>
                    <a:pt x="279" y="65"/>
                    <a:pt x="281" y="62"/>
                  </a:cubicBezTo>
                  <a:cubicBezTo>
                    <a:pt x="283" y="60"/>
                    <a:pt x="285" y="57"/>
                    <a:pt x="287" y="55"/>
                  </a:cubicBezTo>
                  <a:cubicBezTo>
                    <a:pt x="292" y="50"/>
                    <a:pt x="297" y="46"/>
                    <a:pt x="302" y="44"/>
                  </a:cubicBezTo>
                  <a:cubicBezTo>
                    <a:pt x="306" y="42"/>
                    <a:pt x="311" y="41"/>
                    <a:pt x="316" y="42"/>
                  </a:cubicBezTo>
                  <a:cubicBezTo>
                    <a:pt x="320" y="42"/>
                    <a:pt x="325" y="43"/>
                    <a:pt x="329" y="46"/>
                  </a:cubicBezTo>
                  <a:cubicBezTo>
                    <a:pt x="333" y="48"/>
                    <a:pt x="337" y="51"/>
                    <a:pt x="341" y="55"/>
                  </a:cubicBezTo>
                  <a:close/>
                  <a:moveTo>
                    <a:pt x="329" y="69"/>
                  </a:moveTo>
                  <a:cubicBezTo>
                    <a:pt x="327" y="66"/>
                    <a:pt x="324" y="64"/>
                    <a:pt x="321" y="62"/>
                  </a:cubicBezTo>
                  <a:cubicBezTo>
                    <a:pt x="318" y="60"/>
                    <a:pt x="315" y="59"/>
                    <a:pt x="313" y="59"/>
                  </a:cubicBezTo>
                  <a:cubicBezTo>
                    <a:pt x="310" y="59"/>
                    <a:pt x="307" y="59"/>
                    <a:pt x="304" y="60"/>
                  </a:cubicBezTo>
                  <a:cubicBezTo>
                    <a:pt x="301" y="62"/>
                    <a:pt x="298" y="64"/>
                    <a:pt x="294" y="67"/>
                  </a:cubicBezTo>
                  <a:cubicBezTo>
                    <a:pt x="293" y="69"/>
                    <a:pt x="291" y="71"/>
                    <a:pt x="290" y="73"/>
                  </a:cubicBezTo>
                  <a:cubicBezTo>
                    <a:pt x="288" y="75"/>
                    <a:pt x="287" y="77"/>
                    <a:pt x="286" y="79"/>
                  </a:cubicBezTo>
                  <a:cubicBezTo>
                    <a:pt x="285" y="81"/>
                    <a:pt x="284" y="84"/>
                    <a:pt x="283" y="86"/>
                  </a:cubicBezTo>
                  <a:cubicBezTo>
                    <a:pt x="282" y="88"/>
                    <a:pt x="282" y="90"/>
                    <a:pt x="281" y="92"/>
                  </a:cubicBezTo>
                  <a:cubicBezTo>
                    <a:pt x="287" y="99"/>
                    <a:pt x="293" y="103"/>
                    <a:pt x="298" y="107"/>
                  </a:cubicBezTo>
                  <a:cubicBezTo>
                    <a:pt x="303" y="110"/>
                    <a:pt x="307" y="112"/>
                    <a:pt x="311" y="113"/>
                  </a:cubicBezTo>
                  <a:cubicBezTo>
                    <a:pt x="315" y="114"/>
                    <a:pt x="319" y="114"/>
                    <a:pt x="322" y="113"/>
                  </a:cubicBezTo>
                  <a:cubicBezTo>
                    <a:pt x="326" y="112"/>
                    <a:pt x="329" y="110"/>
                    <a:pt x="332" y="107"/>
                  </a:cubicBezTo>
                  <a:cubicBezTo>
                    <a:pt x="335" y="104"/>
                    <a:pt x="337" y="100"/>
                    <a:pt x="338" y="97"/>
                  </a:cubicBezTo>
                  <a:cubicBezTo>
                    <a:pt x="339" y="94"/>
                    <a:pt x="340" y="90"/>
                    <a:pt x="339" y="87"/>
                  </a:cubicBezTo>
                  <a:cubicBezTo>
                    <a:pt x="339" y="83"/>
                    <a:pt x="338" y="80"/>
                    <a:pt x="336" y="77"/>
                  </a:cubicBezTo>
                  <a:cubicBezTo>
                    <a:pt x="334" y="74"/>
                    <a:pt x="332" y="71"/>
                    <a:pt x="329" y="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88" name="Freeform 163"/>
            <p:cNvSpPr>
              <a:spLocks noEditPoints="1"/>
            </p:cNvSpPr>
            <p:nvPr/>
          </p:nvSpPr>
          <p:spPr bwMode="auto">
            <a:xfrm>
              <a:off x="1982" y="3338"/>
              <a:ext cx="173" cy="151"/>
            </a:xfrm>
            <a:custGeom>
              <a:avLst/>
              <a:gdLst>
                <a:gd name="T0" fmla="*/ 67 w 333"/>
                <a:gd name="T1" fmla="*/ 130 h 382"/>
                <a:gd name="T2" fmla="*/ 42 w 333"/>
                <a:gd name="T3" fmla="*/ 151 h 382"/>
                <a:gd name="T4" fmla="*/ 39 w 333"/>
                <a:gd name="T5" fmla="*/ 151 h 382"/>
                <a:gd name="T6" fmla="*/ 36 w 333"/>
                <a:gd name="T7" fmla="*/ 148 h 382"/>
                <a:gd name="T8" fmla="*/ 47 w 333"/>
                <a:gd name="T9" fmla="*/ 139 h 382"/>
                <a:gd name="T10" fmla="*/ 5 w 333"/>
                <a:gd name="T11" fmla="*/ 124 h 382"/>
                <a:gd name="T12" fmla="*/ 2 w 333"/>
                <a:gd name="T13" fmla="*/ 123 h 382"/>
                <a:gd name="T14" fmla="*/ 0 w 333"/>
                <a:gd name="T15" fmla="*/ 121 h 382"/>
                <a:gd name="T16" fmla="*/ 4 w 333"/>
                <a:gd name="T17" fmla="*/ 106 h 382"/>
                <a:gd name="T18" fmla="*/ 6 w 333"/>
                <a:gd name="T19" fmla="*/ 103 h 382"/>
                <a:gd name="T20" fmla="*/ 10 w 333"/>
                <a:gd name="T21" fmla="*/ 102 h 382"/>
                <a:gd name="T22" fmla="*/ 62 w 333"/>
                <a:gd name="T23" fmla="*/ 127 h 382"/>
                <a:gd name="T24" fmla="*/ 64 w 333"/>
                <a:gd name="T25" fmla="*/ 128 h 382"/>
                <a:gd name="T26" fmla="*/ 89 w 333"/>
                <a:gd name="T27" fmla="*/ 84 h 382"/>
                <a:gd name="T28" fmla="*/ 98 w 333"/>
                <a:gd name="T29" fmla="*/ 102 h 382"/>
                <a:gd name="T30" fmla="*/ 86 w 333"/>
                <a:gd name="T31" fmla="*/ 117 h 382"/>
                <a:gd name="T32" fmla="*/ 78 w 333"/>
                <a:gd name="T33" fmla="*/ 121 h 382"/>
                <a:gd name="T34" fmla="*/ 74 w 333"/>
                <a:gd name="T35" fmla="*/ 118 h 382"/>
                <a:gd name="T36" fmla="*/ 74 w 333"/>
                <a:gd name="T37" fmla="*/ 117 h 382"/>
                <a:gd name="T38" fmla="*/ 81 w 333"/>
                <a:gd name="T39" fmla="*/ 113 h 382"/>
                <a:gd name="T40" fmla="*/ 90 w 333"/>
                <a:gd name="T41" fmla="*/ 99 h 382"/>
                <a:gd name="T42" fmla="*/ 79 w 333"/>
                <a:gd name="T43" fmla="*/ 92 h 382"/>
                <a:gd name="T44" fmla="*/ 58 w 333"/>
                <a:gd name="T45" fmla="*/ 103 h 382"/>
                <a:gd name="T46" fmla="*/ 39 w 333"/>
                <a:gd name="T47" fmla="*/ 92 h 382"/>
                <a:gd name="T48" fmla="*/ 45 w 333"/>
                <a:gd name="T49" fmla="*/ 74 h 382"/>
                <a:gd name="T50" fmla="*/ 64 w 333"/>
                <a:gd name="T51" fmla="*/ 69 h 382"/>
                <a:gd name="T52" fmla="*/ 84 w 333"/>
                <a:gd name="T53" fmla="*/ 79 h 382"/>
                <a:gd name="T54" fmla="*/ 60 w 333"/>
                <a:gd name="T55" fmla="*/ 75 h 382"/>
                <a:gd name="T56" fmla="*/ 46 w 333"/>
                <a:gd name="T57" fmla="*/ 81 h 382"/>
                <a:gd name="T58" fmla="*/ 51 w 333"/>
                <a:gd name="T59" fmla="*/ 92 h 382"/>
                <a:gd name="T60" fmla="*/ 64 w 333"/>
                <a:gd name="T61" fmla="*/ 96 h 382"/>
                <a:gd name="T62" fmla="*/ 76 w 333"/>
                <a:gd name="T63" fmla="*/ 83 h 382"/>
                <a:gd name="T64" fmla="*/ 136 w 333"/>
                <a:gd name="T65" fmla="*/ 59 h 382"/>
                <a:gd name="T66" fmla="*/ 137 w 333"/>
                <a:gd name="T67" fmla="*/ 77 h 382"/>
                <a:gd name="T68" fmla="*/ 124 w 333"/>
                <a:gd name="T69" fmla="*/ 88 h 382"/>
                <a:gd name="T70" fmla="*/ 118 w 333"/>
                <a:gd name="T71" fmla="*/ 89 h 382"/>
                <a:gd name="T72" fmla="*/ 115 w 333"/>
                <a:gd name="T73" fmla="*/ 86 h 382"/>
                <a:gd name="T74" fmla="*/ 116 w 333"/>
                <a:gd name="T75" fmla="*/ 85 h 382"/>
                <a:gd name="T76" fmla="*/ 126 w 333"/>
                <a:gd name="T77" fmla="*/ 79 h 382"/>
                <a:gd name="T78" fmla="*/ 128 w 333"/>
                <a:gd name="T79" fmla="*/ 62 h 382"/>
                <a:gd name="T80" fmla="*/ 114 w 333"/>
                <a:gd name="T81" fmla="*/ 67 h 382"/>
                <a:gd name="T82" fmla="*/ 92 w 333"/>
                <a:gd name="T83" fmla="*/ 70 h 382"/>
                <a:gd name="T84" fmla="*/ 78 w 333"/>
                <a:gd name="T85" fmla="*/ 55 h 382"/>
                <a:gd name="T86" fmla="*/ 92 w 333"/>
                <a:gd name="T87" fmla="*/ 39 h 382"/>
                <a:gd name="T88" fmla="*/ 111 w 333"/>
                <a:gd name="T89" fmla="*/ 40 h 382"/>
                <a:gd name="T90" fmla="*/ 117 w 333"/>
                <a:gd name="T91" fmla="*/ 52 h 382"/>
                <a:gd name="T92" fmla="*/ 96 w 333"/>
                <a:gd name="T93" fmla="*/ 44 h 382"/>
                <a:gd name="T94" fmla="*/ 87 w 333"/>
                <a:gd name="T95" fmla="*/ 54 h 382"/>
                <a:gd name="T96" fmla="*/ 97 w 333"/>
                <a:gd name="T97" fmla="*/ 64 h 382"/>
                <a:gd name="T98" fmla="*/ 111 w 333"/>
                <a:gd name="T99" fmla="*/ 62 h 382"/>
                <a:gd name="T100" fmla="*/ 147 w 333"/>
                <a:gd name="T101" fmla="*/ 1 h 382"/>
                <a:gd name="T102" fmla="*/ 150 w 333"/>
                <a:gd name="T103" fmla="*/ 4 h 382"/>
                <a:gd name="T104" fmla="*/ 173 w 333"/>
                <a:gd name="T105" fmla="*/ 50 h 382"/>
                <a:gd name="T106" fmla="*/ 170 w 333"/>
                <a:gd name="T107" fmla="*/ 53 h 382"/>
                <a:gd name="T108" fmla="*/ 166 w 333"/>
                <a:gd name="T109" fmla="*/ 55 h 382"/>
                <a:gd name="T110" fmla="*/ 119 w 333"/>
                <a:gd name="T111" fmla="*/ 26 h 382"/>
                <a:gd name="T112" fmla="*/ 114 w 333"/>
                <a:gd name="T113" fmla="*/ 25 h 382"/>
                <a:gd name="T114" fmla="*/ 114 w 333"/>
                <a:gd name="T115" fmla="*/ 22 h 382"/>
                <a:gd name="T116" fmla="*/ 144 w 333"/>
                <a:gd name="T117" fmla="*/ 0 h 38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33"/>
                <a:gd name="T178" fmla="*/ 0 h 382"/>
                <a:gd name="T179" fmla="*/ 333 w 333"/>
                <a:gd name="T180" fmla="*/ 382 h 38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33" h="382">
                  <a:moveTo>
                    <a:pt x="126" y="325"/>
                  </a:moveTo>
                  <a:cubicBezTo>
                    <a:pt x="127" y="326"/>
                    <a:pt x="128" y="327"/>
                    <a:pt x="128" y="327"/>
                  </a:cubicBezTo>
                  <a:cubicBezTo>
                    <a:pt x="129" y="328"/>
                    <a:pt x="129" y="329"/>
                    <a:pt x="129" y="329"/>
                  </a:cubicBezTo>
                  <a:cubicBezTo>
                    <a:pt x="129" y="330"/>
                    <a:pt x="129" y="331"/>
                    <a:pt x="129" y="331"/>
                  </a:cubicBezTo>
                  <a:cubicBezTo>
                    <a:pt x="129" y="332"/>
                    <a:pt x="129" y="332"/>
                    <a:pt x="129" y="332"/>
                  </a:cubicBezTo>
                  <a:lnTo>
                    <a:pt x="80" y="381"/>
                  </a:lnTo>
                  <a:cubicBezTo>
                    <a:pt x="80" y="381"/>
                    <a:pt x="79" y="381"/>
                    <a:pt x="79" y="382"/>
                  </a:cubicBezTo>
                  <a:cubicBezTo>
                    <a:pt x="78" y="382"/>
                    <a:pt x="78" y="382"/>
                    <a:pt x="77" y="382"/>
                  </a:cubicBezTo>
                  <a:cubicBezTo>
                    <a:pt x="77" y="381"/>
                    <a:pt x="76" y="381"/>
                    <a:pt x="75" y="381"/>
                  </a:cubicBezTo>
                  <a:cubicBezTo>
                    <a:pt x="74" y="380"/>
                    <a:pt x="73" y="380"/>
                    <a:pt x="73" y="379"/>
                  </a:cubicBezTo>
                  <a:cubicBezTo>
                    <a:pt x="72" y="378"/>
                    <a:pt x="71" y="377"/>
                    <a:pt x="71" y="376"/>
                  </a:cubicBezTo>
                  <a:cubicBezTo>
                    <a:pt x="70" y="375"/>
                    <a:pt x="70" y="375"/>
                    <a:pt x="70" y="374"/>
                  </a:cubicBezTo>
                  <a:cubicBezTo>
                    <a:pt x="69" y="373"/>
                    <a:pt x="69" y="373"/>
                    <a:pt x="69" y="372"/>
                  </a:cubicBezTo>
                  <a:cubicBezTo>
                    <a:pt x="70" y="372"/>
                    <a:pt x="70" y="371"/>
                    <a:pt x="70" y="371"/>
                  </a:cubicBezTo>
                  <a:lnTo>
                    <a:pt x="90" y="352"/>
                  </a:lnTo>
                  <a:lnTo>
                    <a:pt x="19" y="281"/>
                  </a:lnTo>
                  <a:lnTo>
                    <a:pt x="12" y="310"/>
                  </a:lnTo>
                  <a:cubicBezTo>
                    <a:pt x="11" y="311"/>
                    <a:pt x="11" y="312"/>
                    <a:pt x="10" y="313"/>
                  </a:cubicBezTo>
                  <a:cubicBezTo>
                    <a:pt x="10" y="313"/>
                    <a:pt x="9" y="314"/>
                    <a:pt x="9" y="314"/>
                  </a:cubicBezTo>
                  <a:cubicBezTo>
                    <a:pt x="8" y="314"/>
                    <a:pt x="7" y="313"/>
                    <a:pt x="6" y="313"/>
                  </a:cubicBezTo>
                  <a:cubicBezTo>
                    <a:pt x="6" y="312"/>
                    <a:pt x="5" y="311"/>
                    <a:pt x="3" y="310"/>
                  </a:cubicBezTo>
                  <a:cubicBezTo>
                    <a:pt x="3" y="309"/>
                    <a:pt x="2" y="309"/>
                    <a:pt x="2" y="308"/>
                  </a:cubicBezTo>
                  <a:cubicBezTo>
                    <a:pt x="1" y="307"/>
                    <a:pt x="1" y="307"/>
                    <a:pt x="0" y="306"/>
                  </a:cubicBezTo>
                  <a:cubicBezTo>
                    <a:pt x="0" y="306"/>
                    <a:pt x="0" y="305"/>
                    <a:pt x="0" y="305"/>
                  </a:cubicBezTo>
                  <a:cubicBezTo>
                    <a:pt x="0" y="304"/>
                    <a:pt x="0" y="303"/>
                    <a:pt x="0" y="303"/>
                  </a:cubicBezTo>
                  <a:lnTo>
                    <a:pt x="8" y="268"/>
                  </a:lnTo>
                  <a:cubicBezTo>
                    <a:pt x="8" y="267"/>
                    <a:pt x="8" y="267"/>
                    <a:pt x="8" y="267"/>
                  </a:cubicBezTo>
                  <a:cubicBezTo>
                    <a:pt x="8" y="266"/>
                    <a:pt x="9" y="266"/>
                    <a:pt x="9" y="265"/>
                  </a:cubicBezTo>
                  <a:cubicBezTo>
                    <a:pt x="9" y="265"/>
                    <a:pt x="10" y="264"/>
                    <a:pt x="10" y="264"/>
                  </a:cubicBezTo>
                  <a:cubicBezTo>
                    <a:pt x="11" y="263"/>
                    <a:pt x="12" y="262"/>
                    <a:pt x="12" y="261"/>
                  </a:cubicBezTo>
                  <a:cubicBezTo>
                    <a:pt x="14" y="260"/>
                    <a:pt x="15" y="259"/>
                    <a:pt x="15" y="259"/>
                  </a:cubicBezTo>
                  <a:cubicBezTo>
                    <a:pt x="16" y="258"/>
                    <a:pt x="17" y="257"/>
                    <a:pt x="18" y="257"/>
                  </a:cubicBezTo>
                  <a:cubicBezTo>
                    <a:pt x="18" y="257"/>
                    <a:pt x="19" y="257"/>
                    <a:pt x="19" y="257"/>
                  </a:cubicBezTo>
                  <a:cubicBezTo>
                    <a:pt x="20" y="257"/>
                    <a:pt x="20" y="257"/>
                    <a:pt x="20" y="258"/>
                  </a:cubicBezTo>
                  <a:lnTo>
                    <a:pt x="102" y="339"/>
                  </a:lnTo>
                  <a:lnTo>
                    <a:pt x="119" y="322"/>
                  </a:lnTo>
                  <a:cubicBezTo>
                    <a:pt x="119" y="322"/>
                    <a:pt x="120" y="322"/>
                    <a:pt x="120" y="322"/>
                  </a:cubicBezTo>
                  <a:cubicBezTo>
                    <a:pt x="121" y="322"/>
                    <a:pt x="121" y="322"/>
                    <a:pt x="122" y="322"/>
                  </a:cubicBezTo>
                  <a:cubicBezTo>
                    <a:pt x="122" y="322"/>
                    <a:pt x="123" y="322"/>
                    <a:pt x="124" y="323"/>
                  </a:cubicBezTo>
                  <a:cubicBezTo>
                    <a:pt x="125" y="323"/>
                    <a:pt x="125" y="324"/>
                    <a:pt x="126" y="325"/>
                  </a:cubicBezTo>
                  <a:close/>
                  <a:moveTo>
                    <a:pt x="161" y="200"/>
                  </a:moveTo>
                  <a:cubicBezTo>
                    <a:pt x="165" y="204"/>
                    <a:pt x="169" y="208"/>
                    <a:pt x="172" y="213"/>
                  </a:cubicBezTo>
                  <a:cubicBezTo>
                    <a:pt x="176" y="217"/>
                    <a:pt x="179" y="222"/>
                    <a:pt x="182" y="227"/>
                  </a:cubicBezTo>
                  <a:cubicBezTo>
                    <a:pt x="184" y="232"/>
                    <a:pt x="186" y="237"/>
                    <a:pt x="188" y="243"/>
                  </a:cubicBezTo>
                  <a:cubicBezTo>
                    <a:pt x="189" y="248"/>
                    <a:pt x="190" y="253"/>
                    <a:pt x="189" y="259"/>
                  </a:cubicBezTo>
                  <a:cubicBezTo>
                    <a:pt x="189" y="264"/>
                    <a:pt x="187" y="269"/>
                    <a:pt x="185" y="275"/>
                  </a:cubicBezTo>
                  <a:cubicBezTo>
                    <a:pt x="182" y="280"/>
                    <a:pt x="178" y="286"/>
                    <a:pt x="173" y="291"/>
                  </a:cubicBezTo>
                  <a:cubicBezTo>
                    <a:pt x="170" y="293"/>
                    <a:pt x="168" y="295"/>
                    <a:pt x="166" y="297"/>
                  </a:cubicBezTo>
                  <a:cubicBezTo>
                    <a:pt x="164" y="298"/>
                    <a:pt x="162" y="300"/>
                    <a:pt x="160" y="301"/>
                  </a:cubicBezTo>
                  <a:cubicBezTo>
                    <a:pt x="158" y="302"/>
                    <a:pt x="156" y="303"/>
                    <a:pt x="155" y="304"/>
                  </a:cubicBezTo>
                  <a:cubicBezTo>
                    <a:pt x="153" y="304"/>
                    <a:pt x="152" y="305"/>
                    <a:pt x="151" y="305"/>
                  </a:cubicBezTo>
                  <a:cubicBezTo>
                    <a:pt x="150" y="305"/>
                    <a:pt x="149" y="305"/>
                    <a:pt x="148" y="304"/>
                  </a:cubicBezTo>
                  <a:cubicBezTo>
                    <a:pt x="147" y="303"/>
                    <a:pt x="146" y="303"/>
                    <a:pt x="145" y="301"/>
                  </a:cubicBezTo>
                  <a:cubicBezTo>
                    <a:pt x="144" y="300"/>
                    <a:pt x="143" y="299"/>
                    <a:pt x="143" y="299"/>
                  </a:cubicBezTo>
                  <a:cubicBezTo>
                    <a:pt x="142" y="298"/>
                    <a:pt x="142" y="297"/>
                    <a:pt x="142" y="297"/>
                  </a:cubicBezTo>
                  <a:cubicBezTo>
                    <a:pt x="141" y="296"/>
                    <a:pt x="141" y="296"/>
                    <a:pt x="142" y="296"/>
                  </a:cubicBezTo>
                  <a:cubicBezTo>
                    <a:pt x="142" y="295"/>
                    <a:pt x="142" y="295"/>
                    <a:pt x="142" y="295"/>
                  </a:cubicBezTo>
                  <a:cubicBezTo>
                    <a:pt x="143" y="294"/>
                    <a:pt x="144" y="293"/>
                    <a:pt x="145" y="293"/>
                  </a:cubicBezTo>
                  <a:cubicBezTo>
                    <a:pt x="146" y="292"/>
                    <a:pt x="148" y="291"/>
                    <a:pt x="150" y="290"/>
                  </a:cubicBezTo>
                  <a:cubicBezTo>
                    <a:pt x="152" y="289"/>
                    <a:pt x="154" y="288"/>
                    <a:pt x="156" y="286"/>
                  </a:cubicBezTo>
                  <a:cubicBezTo>
                    <a:pt x="159" y="285"/>
                    <a:pt x="161" y="283"/>
                    <a:pt x="163" y="280"/>
                  </a:cubicBezTo>
                  <a:cubicBezTo>
                    <a:pt x="168" y="276"/>
                    <a:pt x="171" y="271"/>
                    <a:pt x="173" y="266"/>
                  </a:cubicBezTo>
                  <a:cubicBezTo>
                    <a:pt x="174" y="261"/>
                    <a:pt x="174" y="255"/>
                    <a:pt x="174" y="250"/>
                  </a:cubicBezTo>
                  <a:cubicBezTo>
                    <a:pt x="173" y="245"/>
                    <a:pt x="171" y="240"/>
                    <a:pt x="168" y="235"/>
                  </a:cubicBezTo>
                  <a:cubicBezTo>
                    <a:pt x="165" y="230"/>
                    <a:pt x="161" y="225"/>
                    <a:pt x="157" y="221"/>
                  </a:cubicBezTo>
                  <a:cubicBezTo>
                    <a:pt x="156" y="225"/>
                    <a:pt x="154" y="229"/>
                    <a:pt x="152" y="234"/>
                  </a:cubicBezTo>
                  <a:cubicBezTo>
                    <a:pt x="149" y="239"/>
                    <a:pt x="146" y="243"/>
                    <a:pt x="141" y="248"/>
                  </a:cubicBezTo>
                  <a:cubicBezTo>
                    <a:pt x="136" y="253"/>
                    <a:pt x="131" y="257"/>
                    <a:pt x="126" y="259"/>
                  </a:cubicBezTo>
                  <a:cubicBezTo>
                    <a:pt x="121" y="261"/>
                    <a:pt x="116" y="262"/>
                    <a:pt x="112" y="261"/>
                  </a:cubicBezTo>
                  <a:cubicBezTo>
                    <a:pt x="107" y="261"/>
                    <a:pt x="103" y="260"/>
                    <a:pt x="99" y="257"/>
                  </a:cubicBezTo>
                  <a:cubicBezTo>
                    <a:pt x="94" y="255"/>
                    <a:pt x="90" y="252"/>
                    <a:pt x="86" y="248"/>
                  </a:cubicBezTo>
                  <a:cubicBezTo>
                    <a:pt x="82" y="244"/>
                    <a:pt x="79" y="239"/>
                    <a:pt x="76" y="234"/>
                  </a:cubicBezTo>
                  <a:cubicBezTo>
                    <a:pt x="74" y="229"/>
                    <a:pt x="72" y="224"/>
                    <a:pt x="72" y="219"/>
                  </a:cubicBezTo>
                  <a:cubicBezTo>
                    <a:pt x="72" y="213"/>
                    <a:pt x="73" y="208"/>
                    <a:pt x="75" y="202"/>
                  </a:cubicBezTo>
                  <a:cubicBezTo>
                    <a:pt x="77" y="197"/>
                    <a:pt x="81" y="191"/>
                    <a:pt x="87" y="186"/>
                  </a:cubicBezTo>
                  <a:cubicBezTo>
                    <a:pt x="90" y="182"/>
                    <a:pt x="94" y="179"/>
                    <a:pt x="98" y="177"/>
                  </a:cubicBezTo>
                  <a:cubicBezTo>
                    <a:pt x="102" y="175"/>
                    <a:pt x="106" y="174"/>
                    <a:pt x="110" y="173"/>
                  </a:cubicBezTo>
                  <a:cubicBezTo>
                    <a:pt x="114" y="173"/>
                    <a:pt x="119" y="173"/>
                    <a:pt x="123" y="174"/>
                  </a:cubicBezTo>
                  <a:cubicBezTo>
                    <a:pt x="127" y="176"/>
                    <a:pt x="131" y="177"/>
                    <a:pt x="135" y="180"/>
                  </a:cubicBezTo>
                  <a:cubicBezTo>
                    <a:pt x="139" y="182"/>
                    <a:pt x="144" y="185"/>
                    <a:pt x="148" y="188"/>
                  </a:cubicBezTo>
                  <a:cubicBezTo>
                    <a:pt x="152" y="192"/>
                    <a:pt x="156" y="196"/>
                    <a:pt x="161" y="200"/>
                  </a:cubicBezTo>
                  <a:close/>
                  <a:moveTo>
                    <a:pt x="147" y="211"/>
                  </a:moveTo>
                  <a:cubicBezTo>
                    <a:pt x="141" y="205"/>
                    <a:pt x="135" y="200"/>
                    <a:pt x="130" y="197"/>
                  </a:cubicBezTo>
                  <a:cubicBezTo>
                    <a:pt x="125" y="194"/>
                    <a:pt x="121" y="191"/>
                    <a:pt x="116" y="190"/>
                  </a:cubicBezTo>
                  <a:cubicBezTo>
                    <a:pt x="112" y="189"/>
                    <a:pt x="108" y="189"/>
                    <a:pt x="105" y="191"/>
                  </a:cubicBezTo>
                  <a:cubicBezTo>
                    <a:pt x="101" y="192"/>
                    <a:pt x="98" y="194"/>
                    <a:pt x="95" y="197"/>
                  </a:cubicBezTo>
                  <a:cubicBezTo>
                    <a:pt x="92" y="200"/>
                    <a:pt x="90" y="203"/>
                    <a:pt x="89" y="206"/>
                  </a:cubicBezTo>
                  <a:cubicBezTo>
                    <a:pt x="88" y="210"/>
                    <a:pt x="88" y="213"/>
                    <a:pt x="88" y="216"/>
                  </a:cubicBezTo>
                  <a:cubicBezTo>
                    <a:pt x="89" y="220"/>
                    <a:pt x="90" y="223"/>
                    <a:pt x="91" y="226"/>
                  </a:cubicBezTo>
                  <a:cubicBezTo>
                    <a:pt x="93" y="229"/>
                    <a:pt x="95" y="232"/>
                    <a:pt x="98" y="234"/>
                  </a:cubicBezTo>
                  <a:cubicBezTo>
                    <a:pt x="101" y="237"/>
                    <a:pt x="103" y="239"/>
                    <a:pt x="106" y="241"/>
                  </a:cubicBezTo>
                  <a:cubicBezTo>
                    <a:pt x="109" y="243"/>
                    <a:pt x="112" y="244"/>
                    <a:pt x="115" y="244"/>
                  </a:cubicBezTo>
                  <a:cubicBezTo>
                    <a:pt x="118" y="245"/>
                    <a:pt x="121" y="244"/>
                    <a:pt x="124" y="243"/>
                  </a:cubicBezTo>
                  <a:cubicBezTo>
                    <a:pt x="127" y="242"/>
                    <a:pt x="130" y="239"/>
                    <a:pt x="134" y="236"/>
                  </a:cubicBezTo>
                  <a:cubicBezTo>
                    <a:pt x="137" y="233"/>
                    <a:pt x="140" y="229"/>
                    <a:pt x="142" y="224"/>
                  </a:cubicBezTo>
                  <a:cubicBezTo>
                    <a:pt x="145" y="220"/>
                    <a:pt x="146" y="215"/>
                    <a:pt x="147" y="211"/>
                  </a:cubicBezTo>
                  <a:close/>
                  <a:moveTo>
                    <a:pt x="240" y="121"/>
                  </a:moveTo>
                  <a:cubicBezTo>
                    <a:pt x="244" y="125"/>
                    <a:pt x="248" y="129"/>
                    <a:pt x="251" y="134"/>
                  </a:cubicBezTo>
                  <a:cubicBezTo>
                    <a:pt x="255" y="138"/>
                    <a:pt x="258" y="143"/>
                    <a:pt x="261" y="148"/>
                  </a:cubicBezTo>
                  <a:cubicBezTo>
                    <a:pt x="264" y="153"/>
                    <a:pt x="266" y="158"/>
                    <a:pt x="267" y="163"/>
                  </a:cubicBezTo>
                  <a:cubicBezTo>
                    <a:pt x="268" y="169"/>
                    <a:pt x="269" y="174"/>
                    <a:pt x="268" y="179"/>
                  </a:cubicBezTo>
                  <a:cubicBezTo>
                    <a:pt x="268" y="185"/>
                    <a:pt x="266" y="190"/>
                    <a:pt x="264" y="196"/>
                  </a:cubicBezTo>
                  <a:cubicBezTo>
                    <a:pt x="261" y="201"/>
                    <a:pt x="257" y="207"/>
                    <a:pt x="252" y="212"/>
                  </a:cubicBezTo>
                  <a:cubicBezTo>
                    <a:pt x="250" y="214"/>
                    <a:pt x="248" y="216"/>
                    <a:pt x="245" y="218"/>
                  </a:cubicBezTo>
                  <a:cubicBezTo>
                    <a:pt x="243" y="219"/>
                    <a:pt x="241" y="221"/>
                    <a:pt x="239" y="222"/>
                  </a:cubicBezTo>
                  <a:cubicBezTo>
                    <a:pt x="237" y="223"/>
                    <a:pt x="235" y="224"/>
                    <a:pt x="234" y="225"/>
                  </a:cubicBezTo>
                  <a:cubicBezTo>
                    <a:pt x="232" y="225"/>
                    <a:pt x="231" y="225"/>
                    <a:pt x="230" y="226"/>
                  </a:cubicBezTo>
                  <a:cubicBezTo>
                    <a:pt x="229" y="226"/>
                    <a:pt x="229" y="225"/>
                    <a:pt x="228" y="225"/>
                  </a:cubicBezTo>
                  <a:cubicBezTo>
                    <a:pt x="227" y="224"/>
                    <a:pt x="226" y="223"/>
                    <a:pt x="224" y="222"/>
                  </a:cubicBezTo>
                  <a:cubicBezTo>
                    <a:pt x="223" y="221"/>
                    <a:pt x="222" y="220"/>
                    <a:pt x="222" y="220"/>
                  </a:cubicBezTo>
                  <a:cubicBezTo>
                    <a:pt x="221" y="219"/>
                    <a:pt x="221" y="218"/>
                    <a:pt x="221" y="218"/>
                  </a:cubicBezTo>
                  <a:cubicBezTo>
                    <a:pt x="221" y="217"/>
                    <a:pt x="221" y="217"/>
                    <a:pt x="221" y="216"/>
                  </a:cubicBezTo>
                  <a:cubicBezTo>
                    <a:pt x="221" y="216"/>
                    <a:pt x="221" y="216"/>
                    <a:pt x="221" y="215"/>
                  </a:cubicBezTo>
                  <a:cubicBezTo>
                    <a:pt x="222" y="215"/>
                    <a:pt x="223" y="214"/>
                    <a:pt x="224" y="214"/>
                  </a:cubicBezTo>
                  <a:cubicBezTo>
                    <a:pt x="226" y="213"/>
                    <a:pt x="227" y="212"/>
                    <a:pt x="229" y="211"/>
                  </a:cubicBezTo>
                  <a:cubicBezTo>
                    <a:pt x="231" y="210"/>
                    <a:pt x="233" y="209"/>
                    <a:pt x="235" y="207"/>
                  </a:cubicBezTo>
                  <a:cubicBezTo>
                    <a:pt x="238" y="206"/>
                    <a:pt x="240" y="204"/>
                    <a:pt x="243" y="201"/>
                  </a:cubicBezTo>
                  <a:cubicBezTo>
                    <a:pt x="247" y="197"/>
                    <a:pt x="250" y="192"/>
                    <a:pt x="252" y="187"/>
                  </a:cubicBezTo>
                  <a:cubicBezTo>
                    <a:pt x="253" y="181"/>
                    <a:pt x="254" y="176"/>
                    <a:pt x="253" y="171"/>
                  </a:cubicBezTo>
                  <a:cubicBezTo>
                    <a:pt x="252" y="166"/>
                    <a:pt x="250" y="161"/>
                    <a:pt x="247" y="156"/>
                  </a:cubicBezTo>
                  <a:cubicBezTo>
                    <a:pt x="244" y="151"/>
                    <a:pt x="240" y="146"/>
                    <a:pt x="236" y="142"/>
                  </a:cubicBezTo>
                  <a:cubicBezTo>
                    <a:pt x="235" y="146"/>
                    <a:pt x="233" y="150"/>
                    <a:pt x="231" y="155"/>
                  </a:cubicBezTo>
                  <a:cubicBezTo>
                    <a:pt x="229" y="159"/>
                    <a:pt x="225" y="164"/>
                    <a:pt x="220" y="169"/>
                  </a:cubicBezTo>
                  <a:cubicBezTo>
                    <a:pt x="215" y="174"/>
                    <a:pt x="210" y="177"/>
                    <a:pt x="205" y="180"/>
                  </a:cubicBezTo>
                  <a:cubicBezTo>
                    <a:pt x="200" y="182"/>
                    <a:pt x="196" y="183"/>
                    <a:pt x="191" y="182"/>
                  </a:cubicBezTo>
                  <a:cubicBezTo>
                    <a:pt x="187" y="182"/>
                    <a:pt x="182" y="181"/>
                    <a:pt x="178" y="178"/>
                  </a:cubicBezTo>
                  <a:cubicBezTo>
                    <a:pt x="174" y="176"/>
                    <a:pt x="169" y="173"/>
                    <a:pt x="165" y="169"/>
                  </a:cubicBezTo>
                  <a:cubicBezTo>
                    <a:pt x="161" y="164"/>
                    <a:pt x="158" y="160"/>
                    <a:pt x="155" y="155"/>
                  </a:cubicBezTo>
                  <a:cubicBezTo>
                    <a:pt x="153" y="150"/>
                    <a:pt x="152" y="145"/>
                    <a:pt x="151" y="140"/>
                  </a:cubicBezTo>
                  <a:cubicBezTo>
                    <a:pt x="151" y="134"/>
                    <a:pt x="152" y="129"/>
                    <a:pt x="154" y="123"/>
                  </a:cubicBezTo>
                  <a:cubicBezTo>
                    <a:pt x="156" y="118"/>
                    <a:pt x="160" y="112"/>
                    <a:pt x="166" y="107"/>
                  </a:cubicBezTo>
                  <a:cubicBezTo>
                    <a:pt x="170" y="103"/>
                    <a:pt x="174" y="100"/>
                    <a:pt x="178" y="98"/>
                  </a:cubicBezTo>
                  <a:cubicBezTo>
                    <a:pt x="182" y="96"/>
                    <a:pt x="186" y="95"/>
                    <a:pt x="190" y="94"/>
                  </a:cubicBezTo>
                  <a:cubicBezTo>
                    <a:pt x="194" y="94"/>
                    <a:pt x="198" y="94"/>
                    <a:pt x="202" y="95"/>
                  </a:cubicBezTo>
                  <a:cubicBezTo>
                    <a:pt x="206" y="96"/>
                    <a:pt x="210" y="98"/>
                    <a:pt x="214" y="100"/>
                  </a:cubicBezTo>
                  <a:cubicBezTo>
                    <a:pt x="219" y="103"/>
                    <a:pt x="223" y="106"/>
                    <a:pt x="227" y="109"/>
                  </a:cubicBezTo>
                  <a:cubicBezTo>
                    <a:pt x="231" y="113"/>
                    <a:pt x="236" y="116"/>
                    <a:pt x="240" y="121"/>
                  </a:cubicBezTo>
                  <a:close/>
                  <a:moveTo>
                    <a:pt x="226" y="132"/>
                  </a:moveTo>
                  <a:cubicBezTo>
                    <a:pt x="220" y="126"/>
                    <a:pt x="214" y="121"/>
                    <a:pt x="209" y="118"/>
                  </a:cubicBezTo>
                  <a:cubicBezTo>
                    <a:pt x="204" y="114"/>
                    <a:pt x="200" y="112"/>
                    <a:pt x="196" y="111"/>
                  </a:cubicBezTo>
                  <a:cubicBezTo>
                    <a:pt x="191" y="110"/>
                    <a:pt x="188" y="110"/>
                    <a:pt x="184" y="111"/>
                  </a:cubicBezTo>
                  <a:cubicBezTo>
                    <a:pt x="181" y="112"/>
                    <a:pt x="177" y="115"/>
                    <a:pt x="174" y="118"/>
                  </a:cubicBezTo>
                  <a:cubicBezTo>
                    <a:pt x="171" y="121"/>
                    <a:pt x="169" y="124"/>
                    <a:pt x="168" y="127"/>
                  </a:cubicBezTo>
                  <a:cubicBezTo>
                    <a:pt x="167" y="131"/>
                    <a:pt x="167" y="134"/>
                    <a:pt x="167" y="137"/>
                  </a:cubicBezTo>
                  <a:cubicBezTo>
                    <a:pt x="168" y="140"/>
                    <a:pt x="169" y="144"/>
                    <a:pt x="171" y="147"/>
                  </a:cubicBezTo>
                  <a:cubicBezTo>
                    <a:pt x="172" y="150"/>
                    <a:pt x="174" y="153"/>
                    <a:pt x="177" y="155"/>
                  </a:cubicBezTo>
                  <a:cubicBezTo>
                    <a:pt x="180" y="158"/>
                    <a:pt x="183" y="160"/>
                    <a:pt x="186" y="162"/>
                  </a:cubicBezTo>
                  <a:cubicBezTo>
                    <a:pt x="189" y="164"/>
                    <a:pt x="192" y="165"/>
                    <a:pt x="194" y="165"/>
                  </a:cubicBezTo>
                  <a:cubicBezTo>
                    <a:pt x="197" y="165"/>
                    <a:pt x="200" y="165"/>
                    <a:pt x="203" y="164"/>
                  </a:cubicBezTo>
                  <a:cubicBezTo>
                    <a:pt x="207" y="162"/>
                    <a:pt x="210" y="160"/>
                    <a:pt x="213" y="157"/>
                  </a:cubicBezTo>
                  <a:cubicBezTo>
                    <a:pt x="216" y="153"/>
                    <a:pt x="219" y="149"/>
                    <a:pt x="222" y="145"/>
                  </a:cubicBezTo>
                  <a:cubicBezTo>
                    <a:pt x="224" y="140"/>
                    <a:pt x="225" y="136"/>
                    <a:pt x="226" y="132"/>
                  </a:cubicBezTo>
                  <a:close/>
                  <a:moveTo>
                    <a:pt x="282" y="3"/>
                  </a:moveTo>
                  <a:cubicBezTo>
                    <a:pt x="283" y="4"/>
                    <a:pt x="284" y="5"/>
                    <a:pt x="285" y="6"/>
                  </a:cubicBezTo>
                  <a:cubicBezTo>
                    <a:pt x="285" y="7"/>
                    <a:pt x="286" y="7"/>
                    <a:pt x="286" y="8"/>
                  </a:cubicBezTo>
                  <a:cubicBezTo>
                    <a:pt x="287" y="9"/>
                    <a:pt x="287" y="10"/>
                    <a:pt x="288" y="11"/>
                  </a:cubicBezTo>
                  <a:cubicBezTo>
                    <a:pt x="288" y="11"/>
                    <a:pt x="288" y="12"/>
                    <a:pt x="289" y="13"/>
                  </a:cubicBezTo>
                  <a:lnTo>
                    <a:pt x="332" y="124"/>
                  </a:lnTo>
                  <a:cubicBezTo>
                    <a:pt x="333" y="125"/>
                    <a:pt x="333" y="125"/>
                    <a:pt x="333" y="126"/>
                  </a:cubicBezTo>
                  <a:cubicBezTo>
                    <a:pt x="333" y="127"/>
                    <a:pt x="333" y="128"/>
                    <a:pt x="332" y="128"/>
                  </a:cubicBezTo>
                  <a:cubicBezTo>
                    <a:pt x="332" y="129"/>
                    <a:pt x="332" y="130"/>
                    <a:pt x="331" y="131"/>
                  </a:cubicBezTo>
                  <a:cubicBezTo>
                    <a:pt x="330" y="132"/>
                    <a:pt x="329" y="133"/>
                    <a:pt x="328" y="134"/>
                  </a:cubicBezTo>
                  <a:cubicBezTo>
                    <a:pt x="326" y="136"/>
                    <a:pt x="325" y="137"/>
                    <a:pt x="324" y="138"/>
                  </a:cubicBezTo>
                  <a:cubicBezTo>
                    <a:pt x="323" y="138"/>
                    <a:pt x="322" y="139"/>
                    <a:pt x="321" y="139"/>
                  </a:cubicBezTo>
                  <a:cubicBezTo>
                    <a:pt x="320" y="139"/>
                    <a:pt x="320" y="139"/>
                    <a:pt x="319" y="138"/>
                  </a:cubicBezTo>
                  <a:cubicBezTo>
                    <a:pt x="319" y="138"/>
                    <a:pt x="319" y="137"/>
                    <a:pt x="318" y="136"/>
                  </a:cubicBezTo>
                  <a:lnTo>
                    <a:pt x="275" y="22"/>
                  </a:lnTo>
                  <a:lnTo>
                    <a:pt x="230" y="67"/>
                  </a:lnTo>
                  <a:cubicBezTo>
                    <a:pt x="229" y="68"/>
                    <a:pt x="228" y="68"/>
                    <a:pt x="226" y="67"/>
                  </a:cubicBezTo>
                  <a:cubicBezTo>
                    <a:pt x="225" y="67"/>
                    <a:pt x="223" y="66"/>
                    <a:pt x="222" y="64"/>
                  </a:cubicBezTo>
                  <a:cubicBezTo>
                    <a:pt x="221" y="63"/>
                    <a:pt x="220" y="62"/>
                    <a:pt x="220" y="62"/>
                  </a:cubicBezTo>
                  <a:cubicBezTo>
                    <a:pt x="219" y="61"/>
                    <a:pt x="219" y="60"/>
                    <a:pt x="218" y="59"/>
                  </a:cubicBezTo>
                  <a:cubicBezTo>
                    <a:pt x="218" y="59"/>
                    <a:pt x="218" y="58"/>
                    <a:pt x="218" y="57"/>
                  </a:cubicBezTo>
                  <a:cubicBezTo>
                    <a:pt x="218" y="57"/>
                    <a:pt x="219" y="56"/>
                    <a:pt x="219" y="56"/>
                  </a:cubicBezTo>
                  <a:lnTo>
                    <a:pt x="273" y="2"/>
                  </a:lnTo>
                  <a:cubicBezTo>
                    <a:pt x="274" y="1"/>
                    <a:pt x="275" y="1"/>
                    <a:pt x="275" y="0"/>
                  </a:cubicBezTo>
                  <a:cubicBezTo>
                    <a:pt x="276" y="0"/>
                    <a:pt x="277" y="0"/>
                    <a:pt x="277" y="0"/>
                  </a:cubicBezTo>
                  <a:cubicBezTo>
                    <a:pt x="278" y="0"/>
                    <a:pt x="279" y="1"/>
                    <a:pt x="279" y="1"/>
                  </a:cubicBezTo>
                  <a:cubicBezTo>
                    <a:pt x="280" y="2"/>
                    <a:pt x="281" y="2"/>
                    <a:pt x="282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89" name="Freeform 164"/>
            <p:cNvSpPr>
              <a:spLocks noEditPoints="1"/>
            </p:cNvSpPr>
            <p:nvPr/>
          </p:nvSpPr>
          <p:spPr bwMode="auto">
            <a:xfrm>
              <a:off x="2227" y="3342"/>
              <a:ext cx="187" cy="147"/>
            </a:xfrm>
            <a:custGeom>
              <a:avLst/>
              <a:gdLst>
                <a:gd name="T0" fmla="*/ 67 w 358"/>
                <a:gd name="T1" fmla="*/ 127 h 370"/>
                <a:gd name="T2" fmla="*/ 40 w 358"/>
                <a:gd name="T3" fmla="*/ 147 h 370"/>
                <a:gd name="T4" fmla="*/ 37 w 358"/>
                <a:gd name="T5" fmla="*/ 144 h 370"/>
                <a:gd name="T6" fmla="*/ 10 w 358"/>
                <a:gd name="T7" fmla="*/ 107 h 370"/>
                <a:gd name="T8" fmla="*/ 3 w 358"/>
                <a:gd name="T9" fmla="*/ 120 h 370"/>
                <a:gd name="T10" fmla="*/ 0 w 358"/>
                <a:gd name="T11" fmla="*/ 116 h 370"/>
                <a:gd name="T12" fmla="*/ 5 w 358"/>
                <a:gd name="T13" fmla="*/ 101 h 370"/>
                <a:gd name="T14" fmla="*/ 9 w 358"/>
                <a:gd name="T15" fmla="*/ 97 h 370"/>
                <a:gd name="T16" fmla="*/ 62 w 358"/>
                <a:gd name="T17" fmla="*/ 123 h 370"/>
                <a:gd name="T18" fmla="*/ 66 w 358"/>
                <a:gd name="T19" fmla="*/ 124 h 370"/>
                <a:gd name="T20" fmla="*/ 98 w 358"/>
                <a:gd name="T21" fmla="*/ 92 h 370"/>
                <a:gd name="T22" fmla="*/ 87 w 358"/>
                <a:gd name="T23" fmla="*/ 113 h 370"/>
                <a:gd name="T24" fmla="*/ 77 w 358"/>
                <a:gd name="T25" fmla="*/ 116 h 370"/>
                <a:gd name="T26" fmla="*/ 74 w 358"/>
                <a:gd name="T27" fmla="*/ 113 h 370"/>
                <a:gd name="T28" fmla="*/ 81 w 358"/>
                <a:gd name="T29" fmla="*/ 109 h 370"/>
                <a:gd name="T30" fmla="*/ 88 w 358"/>
                <a:gd name="T31" fmla="*/ 89 h 370"/>
                <a:gd name="T32" fmla="*/ 66 w 358"/>
                <a:gd name="T33" fmla="*/ 98 h 370"/>
                <a:gd name="T34" fmla="*/ 40 w 358"/>
                <a:gd name="T35" fmla="*/ 88 h 370"/>
                <a:gd name="T36" fmla="*/ 51 w 358"/>
                <a:gd name="T37" fmla="*/ 66 h 370"/>
                <a:gd name="T38" fmla="*/ 77 w 358"/>
                <a:gd name="T39" fmla="*/ 70 h 370"/>
                <a:gd name="T40" fmla="*/ 61 w 358"/>
                <a:gd name="T41" fmla="*/ 71 h 370"/>
                <a:gd name="T42" fmla="*/ 46 w 358"/>
                <a:gd name="T43" fmla="*/ 81 h 370"/>
                <a:gd name="T44" fmla="*/ 60 w 358"/>
                <a:gd name="T45" fmla="*/ 92 h 370"/>
                <a:gd name="T46" fmla="*/ 77 w 358"/>
                <a:gd name="T47" fmla="*/ 79 h 370"/>
                <a:gd name="T48" fmla="*/ 139 w 358"/>
                <a:gd name="T49" fmla="*/ 60 h 370"/>
                <a:gd name="T50" fmla="*/ 128 w 358"/>
                <a:gd name="T51" fmla="*/ 82 h 370"/>
                <a:gd name="T52" fmla="*/ 119 w 358"/>
                <a:gd name="T53" fmla="*/ 85 h 370"/>
                <a:gd name="T54" fmla="*/ 115 w 358"/>
                <a:gd name="T55" fmla="*/ 81 h 370"/>
                <a:gd name="T56" fmla="*/ 123 w 358"/>
                <a:gd name="T57" fmla="*/ 77 h 370"/>
                <a:gd name="T58" fmla="*/ 129 w 358"/>
                <a:gd name="T59" fmla="*/ 57 h 370"/>
                <a:gd name="T60" fmla="*/ 107 w 358"/>
                <a:gd name="T61" fmla="*/ 67 h 370"/>
                <a:gd name="T62" fmla="*/ 81 w 358"/>
                <a:gd name="T63" fmla="*/ 57 h 370"/>
                <a:gd name="T64" fmla="*/ 93 w 358"/>
                <a:gd name="T65" fmla="*/ 34 h 370"/>
                <a:gd name="T66" fmla="*/ 119 w 358"/>
                <a:gd name="T67" fmla="*/ 39 h 370"/>
                <a:gd name="T68" fmla="*/ 102 w 358"/>
                <a:gd name="T69" fmla="*/ 39 h 370"/>
                <a:gd name="T70" fmla="*/ 87 w 358"/>
                <a:gd name="T71" fmla="*/ 50 h 370"/>
                <a:gd name="T72" fmla="*/ 101 w 358"/>
                <a:gd name="T73" fmla="*/ 61 h 370"/>
                <a:gd name="T74" fmla="*/ 118 w 358"/>
                <a:gd name="T75" fmla="*/ 48 h 370"/>
                <a:gd name="T76" fmla="*/ 184 w 358"/>
                <a:gd name="T77" fmla="*/ 38 h 370"/>
                <a:gd name="T78" fmla="*/ 156 w 358"/>
                <a:gd name="T79" fmla="*/ 50 h 370"/>
                <a:gd name="T80" fmla="*/ 145 w 358"/>
                <a:gd name="T81" fmla="*/ 34 h 370"/>
                <a:gd name="T82" fmla="*/ 130 w 358"/>
                <a:gd name="T83" fmla="*/ 29 h 370"/>
                <a:gd name="T84" fmla="*/ 123 w 358"/>
                <a:gd name="T85" fmla="*/ 12 h 370"/>
                <a:gd name="T86" fmla="*/ 149 w 358"/>
                <a:gd name="T87" fmla="*/ 1 h 370"/>
                <a:gd name="T88" fmla="*/ 158 w 358"/>
                <a:gd name="T89" fmla="*/ 15 h 370"/>
                <a:gd name="T90" fmla="*/ 177 w 358"/>
                <a:gd name="T91" fmla="*/ 19 h 370"/>
                <a:gd name="T92" fmla="*/ 141 w 358"/>
                <a:gd name="T93" fmla="*/ 7 h 370"/>
                <a:gd name="T94" fmla="*/ 132 w 358"/>
                <a:gd name="T95" fmla="*/ 21 h 370"/>
                <a:gd name="T96" fmla="*/ 150 w 358"/>
                <a:gd name="T97" fmla="*/ 22 h 370"/>
                <a:gd name="T98" fmla="*/ 171 w 358"/>
                <a:gd name="T99" fmla="*/ 25 h 370"/>
                <a:gd name="T100" fmla="*/ 153 w 358"/>
                <a:gd name="T101" fmla="*/ 32 h 370"/>
                <a:gd name="T102" fmla="*/ 163 w 358"/>
                <a:gd name="T103" fmla="*/ 44 h 3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58"/>
                <a:gd name="T157" fmla="*/ 0 h 370"/>
                <a:gd name="T158" fmla="*/ 358 w 358"/>
                <a:gd name="T159" fmla="*/ 370 h 3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58" h="370">
                  <a:moveTo>
                    <a:pt x="126" y="313"/>
                  </a:moveTo>
                  <a:cubicBezTo>
                    <a:pt x="127" y="314"/>
                    <a:pt x="128" y="315"/>
                    <a:pt x="128" y="315"/>
                  </a:cubicBezTo>
                  <a:cubicBezTo>
                    <a:pt x="129" y="316"/>
                    <a:pt x="129" y="317"/>
                    <a:pt x="129" y="317"/>
                  </a:cubicBezTo>
                  <a:cubicBezTo>
                    <a:pt x="129" y="318"/>
                    <a:pt x="129" y="319"/>
                    <a:pt x="129" y="319"/>
                  </a:cubicBezTo>
                  <a:cubicBezTo>
                    <a:pt x="129" y="320"/>
                    <a:pt x="129" y="320"/>
                    <a:pt x="129" y="320"/>
                  </a:cubicBezTo>
                  <a:lnTo>
                    <a:pt x="80" y="369"/>
                  </a:lnTo>
                  <a:cubicBezTo>
                    <a:pt x="80" y="369"/>
                    <a:pt x="79" y="369"/>
                    <a:pt x="79" y="370"/>
                  </a:cubicBezTo>
                  <a:cubicBezTo>
                    <a:pt x="78" y="370"/>
                    <a:pt x="78" y="370"/>
                    <a:pt x="77" y="370"/>
                  </a:cubicBezTo>
                  <a:cubicBezTo>
                    <a:pt x="77" y="369"/>
                    <a:pt x="76" y="369"/>
                    <a:pt x="75" y="369"/>
                  </a:cubicBezTo>
                  <a:cubicBezTo>
                    <a:pt x="74" y="368"/>
                    <a:pt x="73" y="368"/>
                    <a:pt x="73" y="367"/>
                  </a:cubicBezTo>
                  <a:cubicBezTo>
                    <a:pt x="72" y="366"/>
                    <a:pt x="71" y="365"/>
                    <a:pt x="71" y="364"/>
                  </a:cubicBezTo>
                  <a:cubicBezTo>
                    <a:pt x="70" y="363"/>
                    <a:pt x="70" y="363"/>
                    <a:pt x="70" y="362"/>
                  </a:cubicBezTo>
                  <a:cubicBezTo>
                    <a:pt x="69" y="361"/>
                    <a:pt x="69" y="361"/>
                    <a:pt x="69" y="360"/>
                  </a:cubicBezTo>
                  <a:cubicBezTo>
                    <a:pt x="70" y="360"/>
                    <a:pt x="70" y="359"/>
                    <a:pt x="70" y="359"/>
                  </a:cubicBezTo>
                  <a:lnTo>
                    <a:pt x="90" y="340"/>
                  </a:lnTo>
                  <a:lnTo>
                    <a:pt x="19" y="269"/>
                  </a:lnTo>
                  <a:lnTo>
                    <a:pt x="12" y="298"/>
                  </a:lnTo>
                  <a:cubicBezTo>
                    <a:pt x="11" y="299"/>
                    <a:pt x="11" y="300"/>
                    <a:pt x="10" y="301"/>
                  </a:cubicBezTo>
                  <a:cubicBezTo>
                    <a:pt x="10" y="301"/>
                    <a:pt x="9" y="302"/>
                    <a:pt x="9" y="302"/>
                  </a:cubicBezTo>
                  <a:cubicBezTo>
                    <a:pt x="8" y="302"/>
                    <a:pt x="7" y="301"/>
                    <a:pt x="6" y="301"/>
                  </a:cubicBezTo>
                  <a:cubicBezTo>
                    <a:pt x="6" y="300"/>
                    <a:pt x="5" y="299"/>
                    <a:pt x="3" y="298"/>
                  </a:cubicBezTo>
                  <a:cubicBezTo>
                    <a:pt x="3" y="297"/>
                    <a:pt x="2" y="297"/>
                    <a:pt x="2" y="296"/>
                  </a:cubicBezTo>
                  <a:cubicBezTo>
                    <a:pt x="1" y="295"/>
                    <a:pt x="1" y="295"/>
                    <a:pt x="0" y="294"/>
                  </a:cubicBezTo>
                  <a:cubicBezTo>
                    <a:pt x="0" y="294"/>
                    <a:pt x="0" y="293"/>
                    <a:pt x="0" y="293"/>
                  </a:cubicBezTo>
                  <a:cubicBezTo>
                    <a:pt x="0" y="292"/>
                    <a:pt x="0" y="291"/>
                    <a:pt x="0" y="291"/>
                  </a:cubicBezTo>
                  <a:lnTo>
                    <a:pt x="8" y="256"/>
                  </a:lnTo>
                  <a:cubicBezTo>
                    <a:pt x="8" y="255"/>
                    <a:pt x="8" y="255"/>
                    <a:pt x="8" y="255"/>
                  </a:cubicBezTo>
                  <a:cubicBezTo>
                    <a:pt x="8" y="254"/>
                    <a:pt x="9" y="254"/>
                    <a:pt x="9" y="253"/>
                  </a:cubicBezTo>
                  <a:cubicBezTo>
                    <a:pt x="9" y="253"/>
                    <a:pt x="10" y="252"/>
                    <a:pt x="10" y="252"/>
                  </a:cubicBezTo>
                  <a:cubicBezTo>
                    <a:pt x="11" y="251"/>
                    <a:pt x="12" y="250"/>
                    <a:pt x="12" y="249"/>
                  </a:cubicBezTo>
                  <a:cubicBezTo>
                    <a:pt x="14" y="248"/>
                    <a:pt x="15" y="247"/>
                    <a:pt x="15" y="247"/>
                  </a:cubicBezTo>
                  <a:cubicBezTo>
                    <a:pt x="16" y="246"/>
                    <a:pt x="17" y="245"/>
                    <a:pt x="18" y="245"/>
                  </a:cubicBezTo>
                  <a:cubicBezTo>
                    <a:pt x="18" y="245"/>
                    <a:pt x="19" y="245"/>
                    <a:pt x="19" y="245"/>
                  </a:cubicBezTo>
                  <a:cubicBezTo>
                    <a:pt x="20" y="245"/>
                    <a:pt x="20" y="245"/>
                    <a:pt x="20" y="246"/>
                  </a:cubicBezTo>
                  <a:lnTo>
                    <a:pt x="102" y="327"/>
                  </a:lnTo>
                  <a:lnTo>
                    <a:pt x="119" y="310"/>
                  </a:lnTo>
                  <a:cubicBezTo>
                    <a:pt x="119" y="310"/>
                    <a:pt x="120" y="310"/>
                    <a:pt x="120" y="310"/>
                  </a:cubicBezTo>
                  <a:cubicBezTo>
                    <a:pt x="121" y="310"/>
                    <a:pt x="121" y="310"/>
                    <a:pt x="122" y="310"/>
                  </a:cubicBezTo>
                  <a:cubicBezTo>
                    <a:pt x="122" y="310"/>
                    <a:pt x="123" y="310"/>
                    <a:pt x="124" y="311"/>
                  </a:cubicBezTo>
                  <a:cubicBezTo>
                    <a:pt x="125" y="311"/>
                    <a:pt x="125" y="312"/>
                    <a:pt x="126" y="313"/>
                  </a:cubicBezTo>
                  <a:close/>
                  <a:moveTo>
                    <a:pt x="161" y="188"/>
                  </a:moveTo>
                  <a:cubicBezTo>
                    <a:pt x="165" y="192"/>
                    <a:pt x="169" y="196"/>
                    <a:pt x="172" y="201"/>
                  </a:cubicBezTo>
                  <a:cubicBezTo>
                    <a:pt x="176" y="205"/>
                    <a:pt x="179" y="210"/>
                    <a:pt x="182" y="215"/>
                  </a:cubicBezTo>
                  <a:cubicBezTo>
                    <a:pt x="184" y="220"/>
                    <a:pt x="186" y="225"/>
                    <a:pt x="188" y="231"/>
                  </a:cubicBezTo>
                  <a:cubicBezTo>
                    <a:pt x="189" y="236"/>
                    <a:pt x="190" y="241"/>
                    <a:pt x="189" y="247"/>
                  </a:cubicBezTo>
                  <a:cubicBezTo>
                    <a:pt x="189" y="252"/>
                    <a:pt x="187" y="257"/>
                    <a:pt x="185" y="263"/>
                  </a:cubicBezTo>
                  <a:cubicBezTo>
                    <a:pt x="182" y="268"/>
                    <a:pt x="178" y="274"/>
                    <a:pt x="173" y="279"/>
                  </a:cubicBezTo>
                  <a:cubicBezTo>
                    <a:pt x="170" y="281"/>
                    <a:pt x="168" y="283"/>
                    <a:pt x="166" y="285"/>
                  </a:cubicBezTo>
                  <a:cubicBezTo>
                    <a:pt x="164" y="286"/>
                    <a:pt x="162" y="288"/>
                    <a:pt x="160" y="289"/>
                  </a:cubicBezTo>
                  <a:cubicBezTo>
                    <a:pt x="158" y="290"/>
                    <a:pt x="156" y="291"/>
                    <a:pt x="155" y="292"/>
                  </a:cubicBezTo>
                  <a:cubicBezTo>
                    <a:pt x="153" y="292"/>
                    <a:pt x="152" y="293"/>
                    <a:pt x="151" y="293"/>
                  </a:cubicBezTo>
                  <a:cubicBezTo>
                    <a:pt x="150" y="293"/>
                    <a:pt x="149" y="293"/>
                    <a:pt x="148" y="292"/>
                  </a:cubicBezTo>
                  <a:cubicBezTo>
                    <a:pt x="147" y="291"/>
                    <a:pt x="146" y="291"/>
                    <a:pt x="145" y="289"/>
                  </a:cubicBezTo>
                  <a:cubicBezTo>
                    <a:pt x="144" y="288"/>
                    <a:pt x="143" y="287"/>
                    <a:pt x="143" y="287"/>
                  </a:cubicBezTo>
                  <a:cubicBezTo>
                    <a:pt x="142" y="286"/>
                    <a:pt x="142" y="285"/>
                    <a:pt x="142" y="285"/>
                  </a:cubicBezTo>
                  <a:cubicBezTo>
                    <a:pt x="141" y="284"/>
                    <a:pt x="141" y="284"/>
                    <a:pt x="142" y="284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3" y="282"/>
                    <a:pt x="144" y="281"/>
                    <a:pt x="145" y="281"/>
                  </a:cubicBezTo>
                  <a:cubicBezTo>
                    <a:pt x="146" y="280"/>
                    <a:pt x="148" y="279"/>
                    <a:pt x="150" y="278"/>
                  </a:cubicBezTo>
                  <a:cubicBezTo>
                    <a:pt x="152" y="277"/>
                    <a:pt x="154" y="276"/>
                    <a:pt x="156" y="274"/>
                  </a:cubicBezTo>
                  <a:cubicBezTo>
                    <a:pt x="159" y="273"/>
                    <a:pt x="161" y="271"/>
                    <a:pt x="163" y="268"/>
                  </a:cubicBezTo>
                  <a:cubicBezTo>
                    <a:pt x="168" y="264"/>
                    <a:pt x="171" y="259"/>
                    <a:pt x="173" y="254"/>
                  </a:cubicBezTo>
                  <a:cubicBezTo>
                    <a:pt x="174" y="249"/>
                    <a:pt x="174" y="243"/>
                    <a:pt x="174" y="238"/>
                  </a:cubicBezTo>
                  <a:cubicBezTo>
                    <a:pt x="173" y="233"/>
                    <a:pt x="171" y="228"/>
                    <a:pt x="168" y="223"/>
                  </a:cubicBezTo>
                  <a:cubicBezTo>
                    <a:pt x="165" y="218"/>
                    <a:pt x="161" y="213"/>
                    <a:pt x="157" y="209"/>
                  </a:cubicBezTo>
                  <a:cubicBezTo>
                    <a:pt x="156" y="213"/>
                    <a:pt x="154" y="217"/>
                    <a:pt x="152" y="222"/>
                  </a:cubicBezTo>
                  <a:cubicBezTo>
                    <a:pt x="149" y="227"/>
                    <a:pt x="146" y="231"/>
                    <a:pt x="141" y="236"/>
                  </a:cubicBezTo>
                  <a:cubicBezTo>
                    <a:pt x="136" y="241"/>
                    <a:pt x="131" y="245"/>
                    <a:pt x="126" y="247"/>
                  </a:cubicBezTo>
                  <a:cubicBezTo>
                    <a:pt x="121" y="249"/>
                    <a:pt x="116" y="250"/>
                    <a:pt x="112" y="249"/>
                  </a:cubicBezTo>
                  <a:cubicBezTo>
                    <a:pt x="107" y="249"/>
                    <a:pt x="103" y="248"/>
                    <a:pt x="99" y="245"/>
                  </a:cubicBezTo>
                  <a:cubicBezTo>
                    <a:pt x="94" y="243"/>
                    <a:pt x="90" y="240"/>
                    <a:pt x="86" y="236"/>
                  </a:cubicBezTo>
                  <a:cubicBezTo>
                    <a:pt x="82" y="232"/>
                    <a:pt x="79" y="227"/>
                    <a:pt x="76" y="222"/>
                  </a:cubicBezTo>
                  <a:cubicBezTo>
                    <a:pt x="74" y="217"/>
                    <a:pt x="72" y="212"/>
                    <a:pt x="72" y="207"/>
                  </a:cubicBezTo>
                  <a:cubicBezTo>
                    <a:pt x="72" y="201"/>
                    <a:pt x="73" y="196"/>
                    <a:pt x="75" y="190"/>
                  </a:cubicBezTo>
                  <a:cubicBezTo>
                    <a:pt x="77" y="185"/>
                    <a:pt x="81" y="179"/>
                    <a:pt x="87" y="174"/>
                  </a:cubicBezTo>
                  <a:cubicBezTo>
                    <a:pt x="90" y="170"/>
                    <a:pt x="94" y="167"/>
                    <a:pt x="98" y="165"/>
                  </a:cubicBezTo>
                  <a:cubicBezTo>
                    <a:pt x="102" y="163"/>
                    <a:pt x="106" y="162"/>
                    <a:pt x="110" y="161"/>
                  </a:cubicBezTo>
                  <a:cubicBezTo>
                    <a:pt x="114" y="161"/>
                    <a:pt x="119" y="161"/>
                    <a:pt x="123" y="162"/>
                  </a:cubicBezTo>
                  <a:cubicBezTo>
                    <a:pt x="127" y="164"/>
                    <a:pt x="131" y="165"/>
                    <a:pt x="135" y="168"/>
                  </a:cubicBezTo>
                  <a:cubicBezTo>
                    <a:pt x="139" y="170"/>
                    <a:pt x="144" y="173"/>
                    <a:pt x="148" y="176"/>
                  </a:cubicBezTo>
                  <a:cubicBezTo>
                    <a:pt x="152" y="180"/>
                    <a:pt x="156" y="184"/>
                    <a:pt x="161" y="188"/>
                  </a:cubicBezTo>
                  <a:close/>
                  <a:moveTo>
                    <a:pt x="147" y="199"/>
                  </a:moveTo>
                  <a:cubicBezTo>
                    <a:pt x="141" y="193"/>
                    <a:pt x="135" y="188"/>
                    <a:pt x="130" y="185"/>
                  </a:cubicBezTo>
                  <a:cubicBezTo>
                    <a:pt x="125" y="182"/>
                    <a:pt x="121" y="179"/>
                    <a:pt x="116" y="178"/>
                  </a:cubicBezTo>
                  <a:cubicBezTo>
                    <a:pt x="112" y="177"/>
                    <a:pt x="108" y="177"/>
                    <a:pt x="105" y="179"/>
                  </a:cubicBezTo>
                  <a:cubicBezTo>
                    <a:pt x="102" y="180"/>
                    <a:pt x="98" y="182"/>
                    <a:pt x="95" y="185"/>
                  </a:cubicBezTo>
                  <a:cubicBezTo>
                    <a:pt x="92" y="188"/>
                    <a:pt x="90" y="191"/>
                    <a:pt x="89" y="194"/>
                  </a:cubicBezTo>
                  <a:cubicBezTo>
                    <a:pt x="88" y="198"/>
                    <a:pt x="88" y="201"/>
                    <a:pt x="88" y="204"/>
                  </a:cubicBezTo>
                  <a:cubicBezTo>
                    <a:pt x="89" y="208"/>
                    <a:pt x="90" y="211"/>
                    <a:pt x="91" y="214"/>
                  </a:cubicBezTo>
                  <a:cubicBezTo>
                    <a:pt x="93" y="217"/>
                    <a:pt x="95" y="220"/>
                    <a:pt x="98" y="222"/>
                  </a:cubicBezTo>
                  <a:cubicBezTo>
                    <a:pt x="101" y="225"/>
                    <a:pt x="103" y="227"/>
                    <a:pt x="106" y="229"/>
                  </a:cubicBezTo>
                  <a:cubicBezTo>
                    <a:pt x="109" y="231"/>
                    <a:pt x="112" y="232"/>
                    <a:pt x="115" y="232"/>
                  </a:cubicBezTo>
                  <a:cubicBezTo>
                    <a:pt x="118" y="233"/>
                    <a:pt x="121" y="232"/>
                    <a:pt x="124" y="231"/>
                  </a:cubicBezTo>
                  <a:cubicBezTo>
                    <a:pt x="127" y="230"/>
                    <a:pt x="130" y="227"/>
                    <a:pt x="134" y="224"/>
                  </a:cubicBezTo>
                  <a:cubicBezTo>
                    <a:pt x="137" y="221"/>
                    <a:pt x="140" y="217"/>
                    <a:pt x="142" y="212"/>
                  </a:cubicBezTo>
                  <a:cubicBezTo>
                    <a:pt x="145" y="208"/>
                    <a:pt x="146" y="203"/>
                    <a:pt x="147" y="199"/>
                  </a:cubicBezTo>
                  <a:close/>
                  <a:moveTo>
                    <a:pt x="240" y="109"/>
                  </a:moveTo>
                  <a:cubicBezTo>
                    <a:pt x="244" y="113"/>
                    <a:pt x="248" y="117"/>
                    <a:pt x="251" y="122"/>
                  </a:cubicBezTo>
                  <a:cubicBezTo>
                    <a:pt x="255" y="126"/>
                    <a:pt x="258" y="131"/>
                    <a:pt x="261" y="136"/>
                  </a:cubicBezTo>
                  <a:cubicBezTo>
                    <a:pt x="264" y="141"/>
                    <a:pt x="266" y="146"/>
                    <a:pt x="267" y="151"/>
                  </a:cubicBezTo>
                  <a:cubicBezTo>
                    <a:pt x="268" y="157"/>
                    <a:pt x="269" y="162"/>
                    <a:pt x="268" y="167"/>
                  </a:cubicBezTo>
                  <a:cubicBezTo>
                    <a:pt x="268" y="173"/>
                    <a:pt x="266" y="178"/>
                    <a:pt x="264" y="184"/>
                  </a:cubicBezTo>
                  <a:cubicBezTo>
                    <a:pt x="261" y="189"/>
                    <a:pt x="257" y="195"/>
                    <a:pt x="252" y="200"/>
                  </a:cubicBezTo>
                  <a:cubicBezTo>
                    <a:pt x="250" y="202"/>
                    <a:pt x="248" y="204"/>
                    <a:pt x="245" y="206"/>
                  </a:cubicBezTo>
                  <a:cubicBezTo>
                    <a:pt x="243" y="207"/>
                    <a:pt x="241" y="209"/>
                    <a:pt x="239" y="210"/>
                  </a:cubicBezTo>
                  <a:cubicBezTo>
                    <a:pt x="237" y="211"/>
                    <a:pt x="235" y="212"/>
                    <a:pt x="234" y="213"/>
                  </a:cubicBezTo>
                  <a:cubicBezTo>
                    <a:pt x="232" y="213"/>
                    <a:pt x="231" y="213"/>
                    <a:pt x="230" y="214"/>
                  </a:cubicBezTo>
                  <a:cubicBezTo>
                    <a:pt x="229" y="214"/>
                    <a:pt x="229" y="213"/>
                    <a:pt x="228" y="213"/>
                  </a:cubicBezTo>
                  <a:cubicBezTo>
                    <a:pt x="227" y="212"/>
                    <a:pt x="226" y="211"/>
                    <a:pt x="224" y="210"/>
                  </a:cubicBezTo>
                  <a:cubicBezTo>
                    <a:pt x="223" y="209"/>
                    <a:pt x="222" y="208"/>
                    <a:pt x="222" y="208"/>
                  </a:cubicBezTo>
                  <a:cubicBezTo>
                    <a:pt x="221" y="207"/>
                    <a:pt x="221" y="206"/>
                    <a:pt x="221" y="206"/>
                  </a:cubicBezTo>
                  <a:cubicBezTo>
                    <a:pt x="221" y="205"/>
                    <a:pt x="221" y="205"/>
                    <a:pt x="221" y="204"/>
                  </a:cubicBezTo>
                  <a:cubicBezTo>
                    <a:pt x="221" y="204"/>
                    <a:pt x="221" y="204"/>
                    <a:pt x="221" y="203"/>
                  </a:cubicBezTo>
                  <a:cubicBezTo>
                    <a:pt x="222" y="203"/>
                    <a:pt x="223" y="202"/>
                    <a:pt x="224" y="202"/>
                  </a:cubicBezTo>
                  <a:cubicBezTo>
                    <a:pt x="226" y="201"/>
                    <a:pt x="227" y="200"/>
                    <a:pt x="229" y="199"/>
                  </a:cubicBezTo>
                  <a:cubicBezTo>
                    <a:pt x="231" y="198"/>
                    <a:pt x="233" y="197"/>
                    <a:pt x="235" y="195"/>
                  </a:cubicBezTo>
                  <a:cubicBezTo>
                    <a:pt x="238" y="194"/>
                    <a:pt x="240" y="192"/>
                    <a:pt x="243" y="189"/>
                  </a:cubicBezTo>
                  <a:cubicBezTo>
                    <a:pt x="247" y="185"/>
                    <a:pt x="250" y="180"/>
                    <a:pt x="252" y="175"/>
                  </a:cubicBezTo>
                  <a:cubicBezTo>
                    <a:pt x="253" y="169"/>
                    <a:pt x="254" y="164"/>
                    <a:pt x="253" y="159"/>
                  </a:cubicBezTo>
                  <a:cubicBezTo>
                    <a:pt x="252" y="154"/>
                    <a:pt x="250" y="149"/>
                    <a:pt x="247" y="144"/>
                  </a:cubicBezTo>
                  <a:cubicBezTo>
                    <a:pt x="244" y="139"/>
                    <a:pt x="240" y="134"/>
                    <a:pt x="236" y="130"/>
                  </a:cubicBezTo>
                  <a:cubicBezTo>
                    <a:pt x="235" y="134"/>
                    <a:pt x="233" y="138"/>
                    <a:pt x="231" y="143"/>
                  </a:cubicBezTo>
                  <a:cubicBezTo>
                    <a:pt x="229" y="147"/>
                    <a:pt x="225" y="152"/>
                    <a:pt x="220" y="157"/>
                  </a:cubicBezTo>
                  <a:cubicBezTo>
                    <a:pt x="215" y="162"/>
                    <a:pt x="210" y="165"/>
                    <a:pt x="205" y="168"/>
                  </a:cubicBezTo>
                  <a:cubicBezTo>
                    <a:pt x="200" y="170"/>
                    <a:pt x="196" y="171"/>
                    <a:pt x="191" y="170"/>
                  </a:cubicBezTo>
                  <a:cubicBezTo>
                    <a:pt x="187" y="170"/>
                    <a:pt x="182" y="169"/>
                    <a:pt x="178" y="166"/>
                  </a:cubicBezTo>
                  <a:cubicBezTo>
                    <a:pt x="174" y="164"/>
                    <a:pt x="169" y="161"/>
                    <a:pt x="165" y="157"/>
                  </a:cubicBezTo>
                  <a:cubicBezTo>
                    <a:pt x="161" y="152"/>
                    <a:pt x="158" y="148"/>
                    <a:pt x="155" y="143"/>
                  </a:cubicBezTo>
                  <a:cubicBezTo>
                    <a:pt x="153" y="138"/>
                    <a:pt x="152" y="133"/>
                    <a:pt x="151" y="128"/>
                  </a:cubicBezTo>
                  <a:cubicBezTo>
                    <a:pt x="151" y="122"/>
                    <a:pt x="152" y="117"/>
                    <a:pt x="154" y="111"/>
                  </a:cubicBezTo>
                  <a:cubicBezTo>
                    <a:pt x="156" y="106"/>
                    <a:pt x="160" y="100"/>
                    <a:pt x="166" y="95"/>
                  </a:cubicBezTo>
                  <a:cubicBezTo>
                    <a:pt x="170" y="91"/>
                    <a:pt x="174" y="88"/>
                    <a:pt x="178" y="86"/>
                  </a:cubicBezTo>
                  <a:cubicBezTo>
                    <a:pt x="182" y="84"/>
                    <a:pt x="186" y="83"/>
                    <a:pt x="190" y="82"/>
                  </a:cubicBezTo>
                  <a:cubicBezTo>
                    <a:pt x="194" y="82"/>
                    <a:pt x="198" y="82"/>
                    <a:pt x="202" y="83"/>
                  </a:cubicBezTo>
                  <a:cubicBezTo>
                    <a:pt x="206" y="84"/>
                    <a:pt x="210" y="86"/>
                    <a:pt x="214" y="88"/>
                  </a:cubicBezTo>
                  <a:cubicBezTo>
                    <a:pt x="219" y="91"/>
                    <a:pt x="223" y="94"/>
                    <a:pt x="227" y="97"/>
                  </a:cubicBezTo>
                  <a:cubicBezTo>
                    <a:pt x="231" y="101"/>
                    <a:pt x="236" y="104"/>
                    <a:pt x="240" y="109"/>
                  </a:cubicBezTo>
                  <a:close/>
                  <a:moveTo>
                    <a:pt x="226" y="120"/>
                  </a:moveTo>
                  <a:cubicBezTo>
                    <a:pt x="220" y="114"/>
                    <a:pt x="214" y="109"/>
                    <a:pt x="209" y="106"/>
                  </a:cubicBezTo>
                  <a:cubicBezTo>
                    <a:pt x="204" y="102"/>
                    <a:pt x="200" y="100"/>
                    <a:pt x="196" y="99"/>
                  </a:cubicBezTo>
                  <a:cubicBezTo>
                    <a:pt x="191" y="98"/>
                    <a:pt x="188" y="98"/>
                    <a:pt x="184" y="99"/>
                  </a:cubicBezTo>
                  <a:cubicBezTo>
                    <a:pt x="181" y="100"/>
                    <a:pt x="177" y="103"/>
                    <a:pt x="174" y="106"/>
                  </a:cubicBezTo>
                  <a:cubicBezTo>
                    <a:pt x="171" y="109"/>
                    <a:pt x="169" y="112"/>
                    <a:pt x="168" y="115"/>
                  </a:cubicBezTo>
                  <a:cubicBezTo>
                    <a:pt x="167" y="119"/>
                    <a:pt x="167" y="122"/>
                    <a:pt x="167" y="125"/>
                  </a:cubicBezTo>
                  <a:cubicBezTo>
                    <a:pt x="168" y="128"/>
                    <a:pt x="169" y="132"/>
                    <a:pt x="171" y="135"/>
                  </a:cubicBezTo>
                  <a:cubicBezTo>
                    <a:pt x="172" y="138"/>
                    <a:pt x="174" y="141"/>
                    <a:pt x="177" y="143"/>
                  </a:cubicBezTo>
                  <a:cubicBezTo>
                    <a:pt x="180" y="146"/>
                    <a:pt x="183" y="148"/>
                    <a:pt x="186" y="150"/>
                  </a:cubicBezTo>
                  <a:cubicBezTo>
                    <a:pt x="189" y="152"/>
                    <a:pt x="192" y="153"/>
                    <a:pt x="194" y="153"/>
                  </a:cubicBezTo>
                  <a:cubicBezTo>
                    <a:pt x="197" y="153"/>
                    <a:pt x="200" y="153"/>
                    <a:pt x="203" y="152"/>
                  </a:cubicBezTo>
                  <a:cubicBezTo>
                    <a:pt x="207" y="150"/>
                    <a:pt x="210" y="148"/>
                    <a:pt x="213" y="145"/>
                  </a:cubicBezTo>
                  <a:cubicBezTo>
                    <a:pt x="216" y="141"/>
                    <a:pt x="219" y="137"/>
                    <a:pt x="222" y="133"/>
                  </a:cubicBezTo>
                  <a:cubicBezTo>
                    <a:pt x="224" y="128"/>
                    <a:pt x="225" y="124"/>
                    <a:pt x="226" y="120"/>
                  </a:cubicBezTo>
                  <a:close/>
                  <a:moveTo>
                    <a:pt x="347" y="54"/>
                  </a:moveTo>
                  <a:cubicBezTo>
                    <a:pt x="351" y="58"/>
                    <a:pt x="354" y="63"/>
                    <a:pt x="355" y="67"/>
                  </a:cubicBezTo>
                  <a:cubicBezTo>
                    <a:pt x="357" y="72"/>
                    <a:pt x="358" y="77"/>
                    <a:pt x="357" y="81"/>
                  </a:cubicBezTo>
                  <a:cubicBezTo>
                    <a:pt x="357" y="86"/>
                    <a:pt x="355" y="91"/>
                    <a:pt x="352" y="96"/>
                  </a:cubicBezTo>
                  <a:cubicBezTo>
                    <a:pt x="349" y="101"/>
                    <a:pt x="345" y="107"/>
                    <a:pt x="340" y="112"/>
                  </a:cubicBezTo>
                  <a:cubicBezTo>
                    <a:pt x="335" y="116"/>
                    <a:pt x="330" y="120"/>
                    <a:pt x="326" y="123"/>
                  </a:cubicBezTo>
                  <a:cubicBezTo>
                    <a:pt x="321" y="126"/>
                    <a:pt x="316" y="127"/>
                    <a:pt x="312" y="128"/>
                  </a:cubicBezTo>
                  <a:cubicBezTo>
                    <a:pt x="307" y="129"/>
                    <a:pt x="303" y="128"/>
                    <a:pt x="298" y="127"/>
                  </a:cubicBezTo>
                  <a:cubicBezTo>
                    <a:pt x="294" y="125"/>
                    <a:pt x="290" y="123"/>
                    <a:pt x="286" y="119"/>
                  </a:cubicBezTo>
                  <a:cubicBezTo>
                    <a:pt x="283" y="116"/>
                    <a:pt x="281" y="113"/>
                    <a:pt x="280" y="110"/>
                  </a:cubicBezTo>
                  <a:cubicBezTo>
                    <a:pt x="278" y="106"/>
                    <a:pt x="277" y="103"/>
                    <a:pt x="277" y="99"/>
                  </a:cubicBezTo>
                  <a:cubicBezTo>
                    <a:pt x="277" y="95"/>
                    <a:pt x="277" y="91"/>
                    <a:pt x="278" y="86"/>
                  </a:cubicBezTo>
                  <a:cubicBezTo>
                    <a:pt x="279" y="82"/>
                    <a:pt x="280" y="77"/>
                    <a:pt x="282" y="72"/>
                  </a:cubicBezTo>
                  <a:cubicBezTo>
                    <a:pt x="277" y="74"/>
                    <a:pt x="273" y="75"/>
                    <a:pt x="269" y="75"/>
                  </a:cubicBezTo>
                  <a:cubicBezTo>
                    <a:pt x="266" y="76"/>
                    <a:pt x="262" y="76"/>
                    <a:pt x="258" y="75"/>
                  </a:cubicBezTo>
                  <a:cubicBezTo>
                    <a:pt x="255" y="75"/>
                    <a:pt x="252" y="74"/>
                    <a:pt x="249" y="73"/>
                  </a:cubicBezTo>
                  <a:cubicBezTo>
                    <a:pt x="246" y="71"/>
                    <a:pt x="243" y="69"/>
                    <a:pt x="240" y="67"/>
                  </a:cubicBezTo>
                  <a:cubicBezTo>
                    <a:pt x="237" y="63"/>
                    <a:pt x="235" y="60"/>
                    <a:pt x="233" y="56"/>
                  </a:cubicBezTo>
                  <a:cubicBezTo>
                    <a:pt x="231" y="52"/>
                    <a:pt x="231" y="48"/>
                    <a:pt x="231" y="43"/>
                  </a:cubicBezTo>
                  <a:cubicBezTo>
                    <a:pt x="231" y="39"/>
                    <a:pt x="233" y="34"/>
                    <a:pt x="235" y="29"/>
                  </a:cubicBezTo>
                  <a:cubicBezTo>
                    <a:pt x="237" y="24"/>
                    <a:pt x="241" y="19"/>
                    <a:pt x="246" y="14"/>
                  </a:cubicBezTo>
                  <a:cubicBezTo>
                    <a:pt x="251" y="10"/>
                    <a:pt x="255" y="6"/>
                    <a:pt x="260" y="4"/>
                  </a:cubicBezTo>
                  <a:cubicBezTo>
                    <a:pt x="264" y="2"/>
                    <a:pt x="269" y="0"/>
                    <a:pt x="273" y="0"/>
                  </a:cubicBezTo>
                  <a:cubicBezTo>
                    <a:pt x="277" y="0"/>
                    <a:pt x="281" y="0"/>
                    <a:pt x="285" y="2"/>
                  </a:cubicBezTo>
                  <a:cubicBezTo>
                    <a:pt x="288" y="4"/>
                    <a:pt x="292" y="6"/>
                    <a:pt x="295" y="9"/>
                  </a:cubicBezTo>
                  <a:cubicBezTo>
                    <a:pt x="297" y="11"/>
                    <a:pt x="299" y="14"/>
                    <a:pt x="301" y="17"/>
                  </a:cubicBezTo>
                  <a:cubicBezTo>
                    <a:pt x="302" y="20"/>
                    <a:pt x="303" y="23"/>
                    <a:pt x="303" y="27"/>
                  </a:cubicBezTo>
                  <a:cubicBezTo>
                    <a:pt x="304" y="30"/>
                    <a:pt x="304" y="34"/>
                    <a:pt x="303" y="38"/>
                  </a:cubicBezTo>
                  <a:cubicBezTo>
                    <a:pt x="303" y="42"/>
                    <a:pt x="302" y="46"/>
                    <a:pt x="301" y="51"/>
                  </a:cubicBezTo>
                  <a:cubicBezTo>
                    <a:pt x="306" y="49"/>
                    <a:pt x="311" y="48"/>
                    <a:pt x="315" y="47"/>
                  </a:cubicBezTo>
                  <a:cubicBezTo>
                    <a:pt x="319" y="46"/>
                    <a:pt x="324" y="46"/>
                    <a:pt x="327" y="46"/>
                  </a:cubicBezTo>
                  <a:cubicBezTo>
                    <a:pt x="331" y="46"/>
                    <a:pt x="335" y="47"/>
                    <a:pt x="338" y="48"/>
                  </a:cubicBezTo>
                  <a:cubicBezTo>
                    <a:pt x="341" y="50"/>
                    <a:pt x="344" y="52"/>
                    <a:pt x="347" y="54"/>
                  </a:cubicBezTo>
                  <a:close/>
                  <a:moveTo>
                    <a:pt x="284" y="22"/>
                  </a:moveTo>
                  <a:cubicBezTo>
                    <a:pt x="282" y="20"/>
                    <a:pt x="279" y="19"/>
                    <a:pt x="277" y="18"/>
                  </a:cubicBezTo>
                  <a:cubicBezTo>
                    <a:pt x="275" y="17"/>
                    <a:pt x="272" y="16"/>
                    <a:pt x="270" y="17"/>
                  </a:cubicBezTo>
                  <a:cubicBezTo>
                    <a:pt x="267" y="17"/>
                    <a:pt x="265" y="18"/>
                    <a:pt x="262" y="19"/>
                  </a:cubicBezTo>
                  <a:cubicBezTo>
                    <a:pt x="260" y="20"/>
                    <a:pt x="257" y="22"/>
                    <a:pt x="255" y="25"/>
                  </a:cubicBezTo>
                  <a:cubicBezTo>
                    <a:pt x="249" y="30"/>
                    <a:pt x="247" y="35"/>
                    <a:pt x="246" y="40"/>
                  </a:cubicBezTo>
                  <a:cubicBezTo>
                    <a:pt x="246" y="45"/>
                    <a:pt x="248" y="50"/>
                    <a:pt x="252" y="54"/>
                  </a:cubicBezTo>
                  <a:cubicBezTo>
                    <a:pt x="254" y="56"/>
                    <a:pt x="256" y="57"/>
                    <a:pt x="258" y="58"/>
                  </a:cubicBezTo>
                  <a:cubicBezTo>
                    <a:pt x="260" y="59"/>
                    <a:pt x="263" y="60"/>
                    <a:pt x="266" y="60"/>
                  </a:cubicBezTo>
                  <a:cubicBezTo>
                    <a:pt x="269" y="60"/>
                    <a:pt x="272" y="59"/>
                    <a:pt x="275" y="59"/>
                  </a:cubicBezTo>
                  <a:cubicBezTo>
                    <a:pt x="279" y="58"/>
                    <a:pt x="283" y="57"/>
                    <a:pt x="287" y="55"/>
                  </a:cubicBezTo>
                  <a:cubicBezTo>
                    <a:pt x="289" y="48"/>
                    <a:pt x="290" y="42"/>
                    <a:pt x="290" y="36"/>
                  </a:cubicBezTo>
                  <a:cubicBezTo>
                    <a:pt x="289" y="30"/>
                    <a:pt x="287" y="26"/>
                    <a:pt x="284" y="22"/>
                  </a:cubicBezTo>
                  <a:close/>
                  <a:moveTo>
                    <a:pt x="336" y="68"/>
                  </a:moveTo>
                  <a:cubicBezTo>
                    <a:pt x="333" y="66"/>
                    <a:pt x="331" y="64"/>
                    <a:pt x="328" y="63"/>
                  </a:cubicBezTo>
                  <a:cubicBezTo>
                    <a:pt x="326" y="62"/>
                    <a:pt x="323" y="62"/>
                    <a:pt x="320" y="62"/>
                  </a:cubicBezTo>
                  <a:cubicBezTo>
                    <a:pt x="317" y="62"/>
                    <a:pt x="313" y="63"/>
                    <a:pt x="309" y="64"/>
                  </a:cubicBezTo>
                  <a:cubicBezTo>
                    <a:pt x="305" y="65"/>
                    <a:pt x="301" y="66"/>
                    <a:pt x="296" y="68"/>
                  </a:cubicBezTo>
                  <a:cubicBezTo>
                    <a:pt x="294" y="72"/>
                    <a:pt x="293" y="76"/>
                    <a:pt x="292" y="80"/>
                  </a:cubicBezTo>
                  <a:cubicBezTo>
                    <a:pt x="292" y="84"/>
                    <a:pt x="291" y="87"/>
                    <a:pt x="291" y="90"/>
                  </a:cubicBezTo>
                  <a:cubicBezTo>
                    <a:pt x="292" y="93"/>
                    <a:pt x="292" y="96"/>
                    <a:pt x="293" y="99"/>
                  </a:cubicBezTo>
                  <a:cubicBezTo>
                    <a:pt x="294" y="101"/>
                    <a:pt x="296" y="103"/>
                    <a:pt x="298" y="106"/>
                  </a:cubicBezTo>
                  <a:cubicBezTo>
                    <a:pt x="302" y="110"/>
                    <a:pt x="308" y="112"/>
                    <a:pt x="313" y="112"/>
                  </a:cubicBezTo>
                  <a:cubicBezTo>
                    <a:pt x="319" y="111"/>
                    <a:pt x="325" y="107"/>
                    <a:pt x="331" y="101"/>
                  </a:cubicBezTo>
                  <a:cubicBezTo>
                    <a:pt x="337" y="95"/>
                    <a:pt x="341" y="89"/>
                    <a:pt x="341" y="83"/>
                  </a:cubicBezTo>
                  <a:cubicBezTo>
                    <a:pt x="342" y="78"/>
                    <a:pt x="340" y="73"/>
                    <a:pt x="336" y="6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0" name="Freeform 165"/>
            <p:cNvSpPr>
              <a:spLocks noEditPoints="1"/>
            </p:cNvSpPr>
            <p:nvPr/>
          </p:nvSpPr>
          <p:spPr bwMode="auto">
            <a:xfrm>
              <a:off x="2473" y="3344"/>
              <a:ext cx="181" cy="145"/>
            </a:xfrm>
            <a:custGeom>
              <a:avLst/>
              <a:gdLst>
                <a:gd name="T0" fmla="*/ 67 w 348"/>
                <a:gd name="T1" fmla="*/ 125 h 367"/>
                <a:gd name="T2" fmla="*/ 40 w 348"/>
                <a:gd name="T3" fmla="*/ 145 h 367"/>
                <a:gd name="T4" fmla="*/ 36 w 348"/>
                <a:gd name="T5" fmla="*/ 142 h 367"/>
                <a:gd name="T6" fmla="*/ 10 w 348"/>
                <a:gd name="T7" fmla="*/ 105 h 367"/>
                <a:gd name="T8" fmla="*/ 3 w 348"/>
                <a:gd name="T9" fmla="*/ 118 h 367"/>
                <a:gd name="T10" fmla="*/ 0 w 348"/>
                <a:gd name="T11" fmla="*/ 115 h 367"/>
                <a:gd name="T12" fmla="*/ 5 w 348"/>
                <a:gd name="T13" fmla="*/ 99 h 367"/>
                <a:gd name="T14" fmla="*/ 9 w 348"/>
                <a:gd name="T15" fmla="*/ 96 h 367"/>
                <a:gd name="T16" fmla="*/ 62 w 348"/>
                <a:gd name="T17" fmla="*/ 121 h 367"/>
                <a:gd name="T18" fmla="*/ 66 w 348"/>
                <a:gd name="T19" fmla="*/ 122 h 367"/>
                <a:gd name="T20" fmla="*/ 98 w 348"/>
                <a:gd name="T21" fmla="*/ 90 h 367"/>
                <a:gd name="T22" fmla="*/ 86 w 348"/>
                <a:gd name="T23" fmla="*/ 111 h 367"/>
                <a:gd name="T24" fmla="*/ 77 w 348"/>
                <a:gd name="T25" fmla="*/ 114 h 367"/>
                <a:gd name="T26" fmla="*/ 74 w 348"/>
                <a:gd name="T27" fmla="*/ 111 h 367"/>
                <a:gd name="T28" fmla="*/ 81 w 348"/>
                <a:gd name="T29" fmla="*/ 107 h 367"/>
                <a:gd name="T30" fmla="*/ 87 w 348"/>
                <a:gd name="T31" fmla="*/ 87 h 367"/>
                <a:gd name="T32" fmla="*/ 66 w 348"/>
                <a:gd name="T33" fmla="*/ 96 h 367"/>
                <a:gd name="T34" fmla="*/ 40 w 348"/>
                <a:gd name="T35" fmla="*/ 87 h 367"/>
                <a:gd name="T36" fmla="*/ 51 w 348"/>
                <a:gd name="T37" fmla="*/ 64 h 367"/>
                <a:gd name="T38" fmla="*/ 77 w 348"/>
                <a:gd name="T39" fmla="*/ 68 h 367"/>
                <a:gd name="T40" fmla="*/ 60 w 348"/>
                <a:gd name="T41" fmla="*/ 69 h 367"/>
                <a:gd name="T42" fmla="*/ 46 w 348"/>
                <a:gd name="T43" fmla="*/ 79 h 367"/>
                <a:gd name="T44" fmla="*/ 60 w 348"/>
                <a:gd name="T45" fmla="*/ 90 h 367"/>
                <a:gd name="T46" fmla="*/ 76 w 348"/>
                <a:gd name="T47" fmla="*/ 77 h 367"/>
                <a:gd name="T48" fmla="*/ 139 w 348"/>
                <a:gd name="T49" fmla="*/ 58 h 367"/>
                <a:gd name="T50" fmla="*/ 127 w 348"/>
                <a:gd name="T51" fmla="*/ 80 h 367"/>
                <a:gd name="T52" fmla="*/ 119 w 348"/>
                <a:gd name="T53" fmla="*/ 83 h 367"/>
                <a:gd name="T54" fmla="*/ 115 w 348"/>
                <a:gd name="T55" fmla="*/ 79 h 367"/>
                <a:gd name="T56" fmla="*/ 122 w 348"/>
                <a:gd name="T57" fmla="*/ 76 h 367"/>
                <a:gd name="T58" fmla="*/ 128 w 348"/>
                <a:gd name="T59" fmla="*/ 56 h 367"/>
                <a:gd name="T60" fmla="*/ 107 w 348"/>
                <a:gd name="T61" fmla="*/ 65 h 367"/>
                <a:gd name="T62" fmla="*/ 81 w 348"/>
                <a:gd name="T63" fmla="*/ 55 h 367"/>
                <a:gd name="T64" fmla="*/ 93 w 348"/>
                <a:gd name="T65" fmla="*/ 33 h 367"/>
                <a:gd name="T66" fmla="*/ 118 w 348"/>
                <a:gd name="T67" fmla="*/ 37 h 367"/>
                <a:gd name="T68" fmla="*/ 102 w 348"/>
                <a:gd name="T69" fmla="*/ 38 h 367"/>
                <a:gd name="T70" fmla="*/ 87 w 348"/>
                <a:gd name="T71" fmla="*/ 48 h 367"/>
                <a:gd name="T72" fmla="*/ 101 w 348"/>
                <a:gd name="T73" fmla="*/ 59 h 367"/>
                <a:gd name="T74" fmla="*/ 118 w 348"/>
                <a:gd name="T75" fmla="*/ 46 h 367"/>
                <a:gd name="T76" fmla="*/ 180 w 348"/>
                <a:gd name="T77" fmla="*/ 27 h 367"/>
                <a:gd name="T78" fmla="*/ 169 w 348"/>
                <a:gd name="T79" fmla="*/ 49 h 367"/>
                <a:gd name="T80" fmla="*/ 160 w 348"/>
                <a:gd name="T81" fmla="*/ 52 h 367"/>
                <a:gd name="T82" fmla="*/ 156 w 348"/>
                <a:gd name="T83" fmla="*/ 48 h 367"/>
                <a:gd name="T84" fmla="*/ 164 w 348"/>
                <a:gd name="T85" fmla="*/ 45 h 367"/>
                <a:gd name="T86" fmla="*/ 170 w 348"/>
                <a:gd name="T87" fmla="*/ 24 h 367"/>
                <a:gd name="T88" fmla="*/ 148 w 348"/>
                <a:gd name="T89" fmla="*/ 34 h 367"/>
                <a:gd name="T90" fmla="*/ 122 w 348"/>
                <a:gd name="T91" fmla="*/ 24 h 367"/>
                <a:gd name="T92" fmla="*/ 134 w 348"/>
                <a:gd name="T93" fmla="*/ 2 h 367"/>
                <a:gd name="T94" fmla="*/ 159 w 348"/>
                <a:gd name="T95" fmla="*/ 6 h 367"/>
                <a:gd name="T96" fmla="*/ 143 w 348"/>
                <a:gd name="T97" fmla="*/ 7 h 367"/>
                <a:gd name="T98" fmla="*/ 128 w 348"/>
                <a:gd name="T99" fmla="*/ 17 h 367"/>
                <a:gd name="T100" fmla="*/ 143 w 348"/>
                <a:gd name="T101" fmla="*/ 28 h 367"/>
                <a:gd name="T102" fmla="*/ 159 w 348"/>
                <a:gd name="T103" fmla="*/ 15 h 36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48"/>
                <a:gd name="T157" fmla="*/ 0 h 367"/>
                <a:gd name="T158" fmla="*/ 348 w 348"/>
                <a:gd name="T159" fmla="*/ 367 h 36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48" h="367">
                  <a:moveTo>
                    <a:pt x="126" y="310"/>
                  </a:moveTo>
                  <a:cubicBezTo>
                    <a:pt x="127" y="311"/>
                    <a:pt x="128" y="312"/>
                    <a:pt x="128" y="312"/>
                  </a:cubicBezTo>
                  <a:cubicBezTo>
                    <a:pt x="129" y="313"/>
                    <a:pt x="129" y="314"/>
                    <a:pt x="129" y="314"/>
                  </a:cubicBezTo>
                  <a:cubicBezTo>
                    <a:pt x="129" y="315"/>
                    <a:pt x="129" y="316"/>
                    <a:pt x="129" y="316"/>
                  </a:cubicBezTo>
                  <a:cubicBezTo>
                    <a:pt x="129" y="317"/>
                    <a:pt x="129" y="317"/>
                    <a:pt x="129" y="317"/>
                  </a:cubicBezTo>
                  <a:lnTo>
                    <a:pt x="80" y="366"/>
                  </a:lnTo>
                  <a:cubicBezTo>
                    <a:pt x="80" y="366"/>
                    <a:pt x="79" y="366"/>
                    <a:pt x="79" y="367"/>
                  </a:cubicBezTo>
                  <a:cubicBezTo>
                    <a:pt x="78" y="367"/>
                    <a:pt x="78" y="367"/>
                    <a:pt x="77" y="367"/>
                  </a:cubicBezTo>
                  <a:cubicBezTo>
                    <a:pt x="77" y="366"/>
                    <a:pt x="76" y="366"/>
                    <a:pt x="75" y="366"/>
                  </a:cubicBezTo>
                  <a:cubicBezTo>
                    <a:pt x="74" y="365"/>
                    <a:pt x="73" y="365"/>
                    <a:pt x="73" y="364"/>
                  </a:cubicBezTo>
                  <a:cubicBezTo>
                    <a:pt x="72" y="363"/>
                    <a:pt x="71" y="362"/>
                    <a:pt x="71" y="361"/>
                  </a:cubicBezTo>
                  <a:cubicBezTo>
                    <a:pt x="70" y="360"/>
                    <a:pt x="70" y="360"/>
                    <a:pt x="70" y="359"/>
                  </a:cubicBezTo>
                  <a:cubicBezTo>
                    <a:pt x="69" y="358"/>
                    <a:pt x="69" y="358"/>
                    <a:pt x="69" y="357"/>
                  </a:cubicBezTo>
                  <a:cubicBezTo>
                    <a:pt x="70" y="357"/>
                    <a:pt x="70" y="356"/>
                    <a:pt x="70" y="356"/>
                  </a:cubicBezTo>
                  <a:lnTo>
                    <a:pt x="90" y="337"/>
                  </a:lnTo>
                  <a:lnTo>
                    <a:pt x="19" y="266"/>
                  </a:lnTo>
                  <a:lnTo>
                    <a:pt x="12" y="295"/>
                  </a:lnTo>
                  <a:cubicBezTo>
                    <a:pt x="11" y="296"/>
                    <a:pt x="11" y="297"/>
                    <a:pt x="10" y="298"/>
                  </a:cubicBezTo>
                  <a:cubicBezTo>
                    <a:pt x="10" y="298"/>
                    <a:pt x="9" y="299"/>
                    <a:pt x="9" y="299"/>
                  </a:cubicBezTo>
                  <a:cubicBezTo>
                    <a:pt x="8" y="299"/>
                    <a:pt x="7" y="298"/>
                    <a:pt x="6" y="298"/>
                  </a:cubicBezTo>
                  <a:cubicBezTo>
                    <a:pt x="6" y="297"/>
                    <a:pt x="5" y="296"/>
                    <a:pt x="3" y="295"/>
                  </a:cubicBezTo>
                  <a:cubicBezTo>
                    <a:pt x="3" y="294"/>
                    <a:pt x="2" y="294"/>
                    <a:pt x="2" y="293"/>
                  </a:cubicBezTo>
                  <a:cubicBezTo>
                    <a:pt x="1" y="292"/>
                    <a:pt x="1" y="292"/>
                    <a:pt x="0" y="291"/>
                  </a:cubicBezTo>
                  <a:cubicBezTo>
                    <a:pt x="0" y="291"/>
                    <a:pt x="0" y="290"/>
                    <a:pt x="0" y="290"/>
                  </a:cubicBezTo>
                  <a:cubicBezTo>
                    <a:pt x="0" y="289"/>
                    <a:pt x="0" y="288"/>
                    <a:pt x="0" y="288"/>
                  </a:cubicBezTo>
                  <a:lnTo>
                    <a:pt x="8" y="253"/>
                  </a:lnTo>
                  <a:cubicBezTo>
                    <a:pt x="8" y="252"/>
                    <a:pt x="8" y="252"/>
                    <a:pt x="8" y="252"/>
                  </a:cubicBezTo>
                  <a:cubicBezTo>
                    <a:pt x="8" y="251"/>
                    <a:pt x="9" y="251"/>
                    <a:pt x="9" y="250"/>
                  </a:cubicBezTo>
                  <a:cubicBezTo>
                    <a:pt x="9" y="250"/>
                    <a:pt x="10" y="249"/>
                    <a:pt x="10" y="249"/>
                  </a:cubicBezTo>
                  <a:cubicBezTo>
                    <a:pt x="11" y="248"/>
                    <a:pt x="12" y="247"/>
                    <a:pt x="12" y="246"/>
                  </a:cubicBezTo>
                  <a:cubicBezTo>
                    <a:pt x="14" y="245"/>
                    <a:pt x="15" y="244"/>
                    <a:pt x="15" y="244"/>
                  </a:cubicBezTo>
                  <a:cubicBezTo>
                    <a:pt x="16" y="243"/>
                    <a:pt x="17" y="242"/>
                    <a:pt x="18" y="242"/>
                  </a:cubicBezTo>
                  <a:cubicBezTo>
                    <a:pt x="18" y="242"/>
                    <a:pt x="19" y="242"/>
                    <a:pt x="19" y="242"/>
                  </a:cubicBezTo>
                  <a:cubicBezTo>
                    <a:pt x="20" y="242"/>
                    <a:pt x="20" y="242"/>
                    <a:pt x="20" y="243"/>
                  </a:cubicBezTo>
                  <a:lnTo>
                    <a:pt x="102" y="324"/>
                  </a:lnTo>
                  <a:lnTo>
                    <a:pt x="119" y="307"/>
                  </a:lnTo>
                  <a:cubicBezTo>
                    <a:pt x="119" y="307"/>
                    <a:pt x="120" y="307"/>
                    <a:pt x="120" y="307"/>
                  </a:cubicBezTo>
                  <a:cubicBezTo>
                    <a:pt x="121" y="307"/>
                    <a:pt x="121" y="307"/>
                    <a:pt x="122" y="307"/>
                  </a:cubicBezTo>
                  <a:cubicBezTo>
                    <a:pt x="122" y="307"/>
                    <a:pt x="123" y="307"/>
                    <a:pt x="124" y="308"/>
                  </a:cubicBezTo>
                  <a:cubicBezTo>
                    <a:pt x="125" y="308"/>
                    <a:pt x="125" y="309"/>
                    <a:pt x="126" y="310"/>
                  </a:cubicBezTo>
                  <a:close/>
                  <a:moveTo>
                    <a:pt x="161" y="185"/>
                  </a:moveTo>
                  <a:cubicBezTo>
                    <a:pt x="165" y="189"/>
                    <a:pt x="169" y="193"/>
                    <a:pt x="172" y="198"/>
                  </a:cubicBezTo>
                  <a:cubicBezTo>
                    <a:pt x="176" y="202"/>
                    <a:pt x="179" y="207"/>
                    <a:pt x="182" y="212"/>
                  </a:cubicBezTo>
                  <a:cubicBezTo>
                    <a:pt x="184" y="217"/>
                    <a:pt x="186" y="222"/>
                    <a:pt x="188" y="228"/>
                  </a:cubicBezTo>
                  <a:cubicBezTo>
                    <a:pt x="189" y="233"/>
                    <a:pt x="190" y="238"/>
                    <a:pt x="189" y="244"/>
                  </a:cubicBezTo>
                  <a:cubicBezTo>
                    <a:pt x="189" y="249"/>
                    <a:pt x="187" y="254"/>
                    <a:pt x="185" y="260"/>
                  </a:cubicBezTo>
                  <a:cubicBezTo>
                    <a:pt x="182" y="265"/>
                    <a:pt x="178" y="271"/>
                    <a:pt x="173" y="276"/>
                  </a:cubicBezTo>
                  <a:cubicBezTo>
                    <a:pt x="170" y="278"/>
                    <a:pt x="168" y="280"/>
                    <a:pt x="166" y="282"/>
                  </a:cubicBezTo>
                  <a:cubicBezTo>
                    <a:pt x="164" y="283"/>
                    <a:pt x="162" y="285"/>
                    <a:pt x="160" y="286"/>
                  </a:cubicBezTo>
                  <a:cubicBezTo>
                    <a:pt x="158" y="287"/>
                    <a:pt x="156" y="288"/>
                    <a:pt x="155" y="289"/>
                  </a:cubicBezTo>
                  <a:cubicBezTo>
                    <a:pt x="153" y="289"/>
                    <a:pt x="152" y="290"/>
                    <a:pt x="151" y="290"/>
                  </a:cubicBezTo>
                  <a:cubicBezTo>
                    <a:pt x="150" y="290"/>
                    <a:pt x="149" y="290"/>
                    <a:pt x="148" y="289"/>
                  </a:cubicBezTo>
                  <a:cubicBezTo>
                    <a:pt x="147" y="288"/>
                    <a:pt x="146" y="288"/>
                    <a:pt x="145" y="286"/>
                  </a:cubicBezTo>
                  <a:cubicBezTo>
                    <a:pt x="144" y="285"/>
                    <a:pt x="143" y="284"/>
                    <a:pt x="143" y="284"/>
                  </a:cubicBezTo>
                  <a:cubicBezTo>
                    <a:pt x="142" y="283"/>
                    <a:pt x="142" y="282"/>
                    <a:pt x="142" y="282"/>
                  </a:cubicBezTo>
                  <a:cubicBezTo>
                    <a:pt x="141" y="281"/>
                    <a:pt x="141" y="281"/>
                    <a:pt x="142" y="281"/>
                  </a:cubicBezTo>
                  <a:cubicBezTo>
                    <a:pt x="142" y="280"/>
                    <a:pt x="142" y="280"/>
                    <a:pt x="142" y="280"/>
                  </a:cubicBezTo>
                  <a:cubicBezTo>
                    <a:pt x="143" y="279"/>
                    <a:pt x="144" y="278"/>
                    <a:pt x="145" y="278"/>
                  </a:cubicBezTo>
                  <a:cubicBezTo>
                    <a:pt x="146" y="277"/>
                    <a:pt x="148" y="276"/>
                    <a:pt x="150" y="275"/>
                  </a:cubicBezTo>
                  <a:cubicBezTo>
                    <a:pt x="152" y="274"/>
                    <a:pt x="154" y="273"/>
                    <a:pt x="156" y="271"/>
                  </a:cubicBezTo>
                  <a:cubicBezTo>
                    <a:pt x="159" y="270"/>
                    <a:pt x="161" y="268"/>
                    <a:pt x="163" y="265"/>
                  </a:cubicBezTo>
                  <a:cubicBezTo>
                    <a:pt x="168" y="261"/>
                    <a:pt x="171" y="256"/>
                    <a:pt x="173" y="251"/>
                  </a:cubicBezTo>
                  <a:cubicBezTo>
                    <a:pt x="174" y="246"/>
                    <a:pt x="174" y="240"/>
                    <a:pt x="174" y="235"/>
                  </a:cubicBezTo>
                  <a:cubicBezTo>
                    <a:pt x="173" y="230"/>
                    <a:pt x="171" y="225"/>
                    <a:pt x="168" y="220"/>
                  </a:cubicBezTo>
                  <a:cubicBezTo>
                    <a:pt x="165" y="215"/>
                    <a:pt x="161" y="210"/>
                    <a:pt x="157" y="206"/>
                  </a:cubicBezTo>
                  <a:cubicBezTo>
                    <a:pt x="156" y="210"/>
                    <a:pt x="154" y="214"/>
                    <a:pt x="152" y="219"/>
                  </a:cubicBezTo>
                  <a:cubicBezTo>
                    <a:pt x="149" y="224"/>
                    <a:pt x="146" y="228"/>
                    <a:pt x="141" y="233"/>
                  </a:cubicBezTo>
                  <a:cubicBezTo>
                    <a:pt x="136" y="238"/>
                    <a:pt x="131" y="242"/>
                    <a:pt x="126" y="244"/>
                  </a:cubicBezTo>
                  <a:cubicBezTo>
                    <a:pt x="121" y="246"/>
                    <a:pt x="116" y="247"/>
                    <a:pt x="112" y="246"/>
                  </a:cubicBezTo>
                  <a:cubicBezTo>
                    <a:pt x="107" y="246"/>
                    <a:pt x="103" y="245"/>
                    <a:pt x="99" y="242"/>
                  </a:cubicBezTo>
                  <a:cubicBezTo>
                    <a:pt x="94" y="240"/>
                    <a:pt x="90" y="237"/>
                    <a:pt x="86" y="233"/>
                  </a:cubicBezTo>
                  <a:cubicBezTo>
                    <a:pt x="82" y="229"/>
                    <a:pt x="79" y="224"/>
                    <a:pt x="76" y="219"/>
                  </a:cubicBezTo>
                  <a:cubicBezTo>
                    <a:pt x="74" y="214"/>
                    <a:pt x="72" y="209"/>
                    <a:pt x="72" y="204"/>
                  </a:cubicBezTo>
                  <a:cubicBezTo>
                    <a:pt x="72" y="198"/>
                    <a:pt x="73" y="193"/>
                    <a:pt x="75" y="187"/>
                  </a:cubicBezTo>
                  <a:cubicBezTo>
                    <a:pt x="77" y="182"/>
                    <a:pt x="81" y="176"/>
                    <a:pt x="87" y="171"/>
                  </a:cubicBezTo>
                  <a:cubicBezTo>
                    <a:pt x="90" y="167"/>
                    <a:pt x="94" y="164"/>
                    <a:pt x="98" y="162"/>
                  </a:cubicBezTo>
                  <a:cubicBezTo>
                    <a:pt x="102" y="160"/>
                    <a:pt x="106" y="159"/>
                    <a:pt x="110" y="158"/>
                  </a:cubicBezTo>
                  <a:cubicBezTo>
                    <a:pt x="114" y="158"/>
                    <a:pt x="119" y="158"/>
                    <a:pt x="123" y="159"/>
                  </a:cubicBezTo>
                  <a:cubicBezTo>
                    <a:pt x="127" y="161"/>
                    <a:pt x="131" y="162"/>
                    <a:pt x="135" y="165"/>
                  </a:cubicBezTo>
                  <a:cubicBezTo>
                    <a:pt x="139" y="167"/>
                    <a:pt x="144" y="170"/>
                    <a:pt x="148" y="173"/>
                  </a:cubicBezTo>
                  <a:cubicBezTo>
                    <a:pt x="152" y="177"/>
                    <a:pt x="156" y="181"/>
                    <a:pt x="161" y="185"/>
                  </a:cubicBezTo>
                  <a:close/>
                  <a:moveTo>
                    <a:pt x="147" y="196"/>
                  </a:moveTo>
                  <a:cubicBezTo>
                    <a:pt x="141" y="190"/>
                    <a:pt x="135" y="185"/>
                    <a:pt x="130" y="182"/>
                  </a:cubicBezTo>
                  <a:cubicBezTo>
                    <a:pt x="125" y="179"/>
                    <a:pt x="121" y="176"/>
                    <a:pt x="116" y="175"/>
                  </a:cubicBezTo>
                  <a:cubicBezTo>
                    <a:pt x="112" y="174"/>
                    <a:pt x="108" y="174"/>
                    <a:pt x="105" y="176"/>
                  </a:cubicBezTo>
                  <a:cubicBezTo>
                    <a:pt x="102" y="177"/>
                    <a:pt x="98" y="179"/>
                    <a:pt x="95" y="182"/>
                  </a:cubicBezTo>
                  <a:cubicBezTo>
                    <a:pt x="92" y="185"/>
                    <a:pt x="90" y="188"/>
                    <a:pt x="89" y="191"/>
                  </a:cubicBezTo>
                  <a:cubicBezTo>
                    <a:pt x="88" y="195"/>
                    <a:pt x="88" y="198"/>
                    <a:pt x="88" y="201"/>
                  </a:cubicBezTo>
                  <a:cubicBezTo>
                    <a:pt x="89" y="205"/>
                    <a:pt x="90" y="208"/>
                    <a:pt x="91" y="211"/>
                  </a:cubicBezTo>
                  <a:cubicBezTo>
                    <a:pt x="93" y="214"/>
                    <a:pt x="95" y="217"/>
                    <a:pt x="98" y="219"/>
                  </a:cubicBezTo>
                  <a:cubicBezTo>
                    <a:pt x="101" y="222"/>
                    <a:pt x="103" y="224"/>
                    <a:pt x="106" y="226"/>
                  </a:cubicBezTo>
                  <a:cubicBezTo>
                    <a:pt x="109" y="228"/>
                    <a:pt x="112" y="229"/>
                    <a:pt x="115" y="229"/>
                  </a:cubicBezTo>
                  <a:cubicBezTo>
                    <a:pt x="118" y="230"/>
                    <a:pt x="121" y="229"/>
                    <a:pt x="124" y="228"/>
                  </a:cubicBezTo>
                  <a:cubicBezTo>
                    <a:pt x="127" y="227"/>
                    <a:pt x="130" y="224"/>
                    <a:pt x="134" y="221"/>
                  </a:cubicBezTo>
                  <a:cubicBezTo>
                    <a:pt x="137" y="218"/>
                    <a:pt x="140" y="214"/>
                    <a:pt x="142" y="209"/>
                  </a:cubicBezTo>
                  <a:cubicBezTo>
                    <a:pt x="145" y="205"/>
                    <a:pt x="146" y="200"/>
                    <a:pt x="147" y="196"/>
                  </a:cubicBezTo>
                  <a:close/>
                  <a:moveTo>
                    <a:pt x="240" y="106"/>
                  </a:moveTo>
                  <a:cubicBezTo>
                    <a:pt x="244" y="110"/>
                    <a:pt x="248" y="114"/>
                    <a:pt x="251" y="119"/>
                  </a:cubicBezTo>
                  <a:cubicBezTo>
                    <a:pt x="255" y="123"/>
                    <a:pt x="258" y="128"/>
                    <a:pt x="261" y="133"/>
                  </a:cubicBezTo>
                  <a:cubicBezTo>
                    <a:pt x="264" y="138"/>
                    <a:pt x="266" y="143"/>
                    <a:pt x="267" y="148"/>
                  </a:cubicBezTo>
                  <a:cubicBezTo>
                    <a:pt x="268" y="154"/>
                    <a:pt x="269" y="159"/>
                    <a:pt x="268" y="164"/>
                  </a:cubicBezTo>
                  <a:cubicBezTo>
                    <a:pt x="268" y="170"/>
                    <a:pt x="266" y="175"/>
                    <a:pt x="264" y="181"/>
                  </a:cubicBezTo>
                  <a:cubicBezTo>
                    <a:pt x="261" y="186"/>
                    <a:pt x="257" y="192"/>
                    <a:pt x="252" y="197"/>
                  </a:cubicBezTo>
                  <a:cubicBezTo>
                    <a:pt x="250" y="199"/>
                    <a:pt x="248" y="201"/>
                    <a:pt x="245" y="203"/>
                  </a:cubicBezTo>
                  <a:cubicBezTo>
                    <a:pt x="243" y="204"/>
                    <a:pt x="241" y="206"/>
                    <a:pt x="239" y="207"/>
                  </a:cubicBezTo>
                  <a:cubicBezTo>
                    <a:pt x="237" y="208"/>
                    <a:pt x="235" y="209"/>
                    <a:pt x="234" y="210"/>
                  </a:cubicBezTo>
                  <a:cubicBezTo>
                    <a:pt x="232" y="210"/>
                    <a:pt x="231" y="210"/>
                    <a:pt x="230" y="211"/>
                  </a:cubicBezTo>
                  <a:cubicBezTo>
                    <a:pt x="229" y="211"/>
                    <a:pt x="229" y="210"/>
                    <a:pt x="228" y="210"/>
                  </a:cubicBezTo>
                  <a:cubicBezTo>
                    <a:pt x="227" y="209"/>
                    <a:pt x="226" y="208"/>
                    <a:pt x="224" y="207"/>
                  </a:cubicBezTo>
                  <a:cubicBezTo>
                    <a:pt x="223" y="206"/>
                    <a:pt x="222" y="205"/>
                    <a:pt x="222" y="205"/>
                  </a:cubicBezTo>
                  <a:cubicBezTo>
                    <a:pt x="221" y="204"/>
                    <a:pt x="221" y="203"/>
                    <a:pt x="221" y="203"/>
                  </a:cubicBezTo>
                  <a:cubicBezTo>
                    <a:pt x="221" y="202"/>
                    <a:pt x="221" y="202"/>
                    <a:pt x="221" y="201"/>
                  </a:cubicBezTo>
                  <a:cubicBezTo>
                    <a:pt x="221" y="201"/>
                    <a:pt x="221" y="201"/>
                    <a:pt x="221" y="200"/>
                  </a:cubicBezTo>
                  <a:cubicBezTo>
                    <a:pt x="222" y="200"/>
                    <a:pt x="223" y="199"/>
                    <a:pt x="224" y="199"/>
                  </a:cubicBezTo>
                  <a:cubicBezTo>
                    <a:pt x="226" y="198"/>
                    <a:pt x="227" y="197"/>
                    <a:pt x="229" y="196"/>
                  </a:cubicBezTo>
                  <a:cubicBezTo>
                    <a:pt x="231" y="195"/>
                    <a:pt x="233" y="194"/>
                    <a:pt x="235" y="192"/>
                  </a:cubicBezTo>
                  <a:cubicBezTo>
                    <a:pt x="238" y="191"/>
                    <a:pt x="240" y="189"/>
                    <a:pt x="243" y="186"/>
                  </a:cubicBezTo>
                  <a:cubicBezTo>
                    <a:pt x="247" y="182"/>
                    <a:pt x="250" y="177"/>
                    <a:pt x="252" y="172"/>
                  </a:cubicBezTo>
                  <a:cubicBezTo>
                    <a:pt x="253" y="166"/>
                    <a:pt x="254" y="161"/>
                    <a:pt x="253" y="156"/>
                  </a:cubicBezTo>
                  <a:cubicBezTo>
                    <a:pt x="252" y="151"/>
                    <a:pt x="250" y="146"/>
                    <a:pt x="247" y="141"/>
                  </a:cubicBezTo>
                  <a:cubicBezTo>
                    <a:pt x="244" y="136"/>
                    <a:pt x="240" y="131"/>
                    <a:pt x="236" y="127"/>
                  </a:cubicBezTo>
                  <a:cubicBezTo>
                    <a:pt x="235" y="131"/>
                    <a:pt x="233" y="135"/>
                    <a:pt x="231" y="140"/>
                  </a:cubicBezTo>
                  <a:cubicBezTo>
                    <a:pt x="229" y="144"/>
                    <a:pt x="225" y="149"/>
                    <a:pt x="220" y="154"/>
                  </a:cubicBezTo>
                  <a:cubicBezTo>
                    <a:pt x="215" y="159"/>
                    <a:pt x="210" y="162"/>
                    <a:pt x="205" y="165"/>
                  </a:cubicBezTo>
                  <a:cubicBezTo>
                    <a:pt x="200" y="167"/>
                    <a:pt x="196" y="168"/>
                    <a:pt x="191" y="167"/>
                  </a:cubicBezTo>
                  <a:cubicBezTo>
                    <a:pt x="187" y="167"/>
                    <a:pt x="182" y="166"/>
                    <a:pt x="178" y="163"/>
                  </a:cubicBezTo>
                  <a:cubicBezTo>
                    <a:pt x="174" y="161"/>
                    <a:pt x="169" y="158"/>
                    <a:pt x="165" y="154"/>
                  </a:cubicBezTo>
                  <a:cubicBezTo>
                    <a:pt x="161" y="149"/>
                    <a:pt x="158" y="145"/>
                    <a:pt x="155" y="140"/>
                  </a:cubicBezTo>
                  <a:cubicBezTo>
                    <a:pt x="153" y="135"/>
                    <a:pt x="152" y="130"/>
                    <a:pt x="151" y="125"/>
                  </a:cubicBezTo>
                  <a:cubicBezTo>
                    <a:pt x="151" y="119"/>
                    <a:pt x="152" y="114"/>
                    <a:pt x="154" y="108"/>
                  </a:cubicBezTo>
                  <a:cubicBezTo>
                    <a:pt x="156" y="103"/>
                    <a:pt x="160" y="97"/>
                    <a:pt x="166" y="92"/>
                  </a:cubicBezTo>
                  <a:cubicBezTo>
                    <a:pt x="170" y="88"/>
                    <a:pt x="174" y="85"/>
                    <a:pt x="178" y="83"/>
                  </a:cubicBezTo>
                  <a:cubicBezTo>
                    <a:pt x="182" y="81"/>
                    <a:pt x="186" y="80"/>
                    <a:pt x="190" y="79"/>
                  </a:cubicBezTo>
                  <a:cubicBezTo>
                    <a:pt x="194" y="79"/>
                    <a:pt x="198" y="79"/>
                    <a:pt x="202" y="80"/>
                  </a:cubicBezTo>
                  <a:cubicBezTo>
                    <a:pt x="206" y="81"/>
                    <a:pt x="210" y="83"/>
                    <a:pt x="214" y="85"/>
                  </a:cubicBezTo>
                  <a:cubicBezTo>
                    <a:pt x="219" y="88"/>
                    <a:pt x="223" y="91"/>
                    <a:pt x="227" y="94"/>
                  </a:cubicBezTo>
                  <a:cubicBezTo>
                    <a:pt x="231" y="98"/>
                    <a:pt x="236" y="101"/>
                    <a:pt x="240" y="106"/>
                  </a:cubicBezTo>
                  <a:close/>
                  <a:moveTo>
                    <a:pt x="226" y="117"/>
                  </a:moveTo>
                  <a:cubicBezTo>
                    <a:pt x="220" y="111"/>
                    <a:pt x="214" y="106"/>
                    <a:pt x="209" y="103"/>
                  </a:cubicBezTo>
                  <a:cubicBezTo>
                    <a:pt x="204" y="99"/>
                    <a:pt x="200" y="97"/>
                    <a:pt x="196" y="96"/>
                  </a:cubicBezTo>
                  <a:cubicBezTo>
                    <a:pt x="191" y="95"/>
                    <a:pt x="188" y="95"/>
                    <a:pt x="184" y="96"/>
                  </a:cubicBezTo>
                  <a:cubicBezTo>
                    <a:pt x="181" y="97"/>
                    <a:pt x="177" y="100"/>
                    <a:pt x="174" y="103"/>
                  </a:cubicBezTo>
                  <a:cubicBezTo>
                    <a:pt x="171" y="106"/>
                    <a:pt x="169" y="109"/>
                    <a:pt x="168" y="112"/>
                  </a:cubicBezTo>
                  <a:cubicBezTo>
                    <a:pt x="167" y="116"/>
                    <a:pt x="167" y="119"/>
                    <a:pt x="167" y="122"/>
                  </a:cubicBezTo>
                  <a:cubicBezTo>
                    <a:pt x="168" y="125"/>
                    <a:pt x="169" y="129"/>
                    <a:pt x="171" y="132"/>
                  </a:cubicBezTo>
                  <a:cubicBezTo>
                    <a:pt x="172" y="135"/>
                    <a:pt x="174" y="138"/>
                    <a:pt x="177" y="140"/>
                  </a:cubicBezTo>
                  <a:cubicBezTo>
                    <a:pt x="180" y="143"/>
                    <a:pt x="183" y="145"/>
                    <a:pt x="186" y="147"/>
                  </a:cubicBezTo>
                  <a:cubicBezTo>
                    <a:pt x="189" y="149"/>
                    <a:pt x="192" y="150"/>
                    <a:pt x="194" y="150"/>
                  </a:cubicBezTo>
                  <a:cubicBezTo>
                    <a:pt x="197" y="150"/>
                    <a:pt x="200" y="150"/>
                    <a:pt x="203" y="149"/>
                  </a:cubicBezTo>
                  <a:cubicBezTo>
                    <a:pt x="207" y="147"/>
                    <a:pt x="210" y="145"/>
                    <a:pt x="213" y="142"/>
                  </a:cubicBezTo>
                  <a:cubicBezTo>
                    <a:pt x="216" y="138"/>
                    <a:pt x="219" y="134"/>
                    <a:pt x="222" y="130"/>
                  </a:cubicBezTo>
                  <a:cubicBezTo>
                    <a:pt x="224" y="125"/>
                    <a:pt x="225" y="121"/>
                    <a:pt x="226" y="117"/>
                  </a:cubicBezTo>
                  <a:close/>
                  <a:moveTo>
                    <a:pt x="319" y="27"/>
                  </a:moveTo>
                  <a:cubicBezTo>
                    <a:pt x="323" y="31"/>
                    <a:pt x="327" y="35"/>
                    <a:pt x="331" y="39"/>
                  </a:cubicBezTo>
                  <a:cubicBezTo>
                    <a:pt x="334" y="44"/>
                    <a:pt x="337" y="49"/>
                    <a:pt x="340" y="54"/>
                  </a:cubicBezTo>
                  <a:cubicBezTo>
                    <a:pt x="343" y="59"/>
                    <a:pt x="345" y="64"/>
                    <a:pt x="346" y="69"/>
                  </a:cubicBezTo>
                  <a:cubicBezTo>
                    <a:pt x="348" y="74"/>
                    <a:pt x="348" y="80"/>
                    <a:pt x="348" y="85"/>
                  </a:cubicBezTo>
                  <a:cubicBezTo>
                    <a:pt x="347" y="91"/>
                    <a:pt x="346" y="96"/>
                    <a:pt x="343" y="102"/>
                  </a:cubicBezTo>
                  <a:cubicBezTo>
                    <a:pt x="340" y="107"/>
                    <a:pt x="336" y="112"/>
                    <a:pt x="331" y="118"/>
                  </a:cubicBezTo>
                  <a:cubicBezTo>
                    <a:pt x="329" y="120"/>
                    <a:pt x="327" y="122"/>
                    <a:pt x="325" y="123"/>
                  </a:cubicBezTo>
                  <a:cubicBezTo>
                    <a:pt x="322" y="125"/>
                    <a:pt x="320" y="126"/>
                    <a:pt x="318" y="128"/>
                  </a:cubicBezTo>
                  <a:cubicBezTo>
                    <a:pt x="316" y="129"/>
                    <a:pt x="315" y="130"/>
                    <a:pt x="313" y="130"/>
                  </a:cubicBezTo>
                  <a:cubicBezTo>
                    <a:pt x="312" y="131"/>
                    <a:pt x="310" y="131"/>
                    <a:pt x="310" y="131"/>
                  </a:cubicBezTo>
                  <a:cubicBezTo>
                    <a:pt x="309" y="131"/>
                    <a:pt x="308" y="131"/>
                    <a:pt x="307" y="131"/>
                  </a:cubicBezTo>
                  <a:cubicBezTo>
                    <a:pt x="306" y="130"/>
                    <a:pt x="305" y="129"/>
                    <a:pt x="303" y="128"/>
                  </a:cubicBezTo>
                  <a:cubicBezTo>
                    <a:pt x="302" y="127"/>
                    <a:pt x="302" y="126"/>
                    <a:pt x="301" y="125"/>
                  </a:cubicBezTo>
                  <a:cubicBezTo>
                    <a:pt x="301" y="125"/>
                    <a:pt x="300" y="124"/>
                    <a:pt x="300" y="124"/>
                  </a:cubicBezTo>
                  <a:cubicBezTo>
                    <a:pt x="300" y="123"/>
                    <a:pt x="300" y="123"/>
                    <a:pt x="300" y="122"/>
                  </a:cubicBezTo>
                  <a:cubicBezTo>
                    <a:pt x="300" y="122"/>
                    <a:pt x="300" y="122"/>
                    <a:pt x="301" y="121"/>
                  </a:cubicBezTo>
                  <a:cubicBezTo>
                    <a:pt x="301" y="121"/>
                    <a:pt x="302" y="120"/>
                    <a:pt x="303" y="119"/>
                  </a:cubicBezTo>
                  <a:cubicBezTo>
                    <a:pt x="305" y="119"/>
                    <a:pt x="306" y="118"/>
                    <a:pt x="308" y="117"/>
                  </a:cubicBezTo>
                  <a:cubicBezTo>
                    <a:pt x="310" y="116"/>
                    <a:pt x="312" y="115"/>
                    <a:pt x="315" y="113"/>
                  </a:cubicBezTo>
                  <a:cubicBezTo>
                    <a:pt x="317" y="111"/>
                    <a:pt x="319" y="109"/>
                    <a:pt x="322" y="107"/>
                  </a:cubicBezTo>
                  <a:cubicBezTo>
                    <a:pt x="326" y="102"/>
                    <a:pt x="329" y="97"/>
                    <a:pt x="331" y="92"/>
                  </a:cubicBezTo>
                  <a:cubicBezTo>
                    <a:pt x="333" y="87"/>
                    <a:pt x="333" y="82"/>
                    <a:pt x="332" y="77"/>
                  </a:cubicBezTo>
                  <a:cubicBezTo>
                    <a:pt x="331" y="72"/>
                    <a:pt x="329" y="67"/>
                    <a:pt x="326" y="62"/>
                  </a:cubicBezTo>
                  <a:cubicBezTo>
                    <a:pt x="323" y="57"/>
                    <a:pt x="320" y="52"/>
                    <a:pt x="315" y="47"/>
                  </a:cubicBezTo>
                  <a:cubicBezTo>
                    <a:pt x="314" y="51"/>
                    <a:pt x="313" y="56"/>
                    <a:pt x="310" y="61"/>
                  </a:cubicBezTo>
                  <a:cubicBezTo>
                    <a:pt x="308" y="65"/>
                    <a:pt x="304" y="70"/>
                    <a:pt x="300" y="74"/>
                  </a:cubicBezTo>
                  <a:cubicBezTo>
                    <a:pt x="295" y="80"/>
                    <a:pt x="289" y="83"/>
                    <a:pt x="285" y="85"/>
                  </a:cubicBezTo>
                  <a:cubicBezTo>
                    <a:pt x="280" y="87"/>
                    <a:pt x="275" y="88"/>
                    <a:pt x="270" y="88"/>
                  </a:cubicBezTo>
                  <a:cubicBezTo>
                    <a:pt x="266" y="88"/>
                    <a:pt x="261" y="86"/>
                    <a:pt x="257" y="84"/>
                  </a:cubicBezTo>
                  <a:cubicBezTo>
                    <a:pt x="253" y="82"/>
                    <a:pt x="249" y="78"/>
                    <a:pt x="245" y="74"/>
                  </a:cubicBezTo>
                  <a:cubicBezTo>
                    <a:pt x="240" y="70"/>
                    <a:pt x="237" y="66"/>
                    <a:pt x="235" y="61"/>
                  </a:cubicBezTo>
                  <a:cubicBezTo>
                    <a:pt x="232" y="56"/>
                    <a:pt x="231" y="51"/>
                    <a:pt x="230" y="45"/>
                  </a:cubicBezTo>
                  <a:cubicBezTo>
                    <a:pt x="230" y="40"/>
                    <a:pt x="231" y="35"/>
                    <a:pt x="233" y="29"/>
                  </a:cubicBezTo>
                  <a:cubicBezTo>
                    <a:pt x="236" y="23"/>
                    <a:pt x="239" y="18"/>
                    <a:pt x="245" y="12"/>
                  </a:cubicBezTo>
                  <a:cubicBezTo>
                    <a:pt x="249" y="9"/>
                    <a:pt x="253" y="6"/>
                    <a:pt x="257" y="4"/>
                  </a:cubicBezTo>
                  <a:cubicBezTo>
                    <a:pt x="261" y="2"/>
                    <a:pt x="265" y="0"/>
                    <a:pt x="269" y="0"/>
                  </a:cubicBezTo>
                  <a:cubicBezTo>
                    <a:pt x="273" y="0"/>
                    <a:pt x="277" y="0"/>
                    <a:pt x="281" y="1"/>
                  </a:cubicBezTo>
                  <a:cubicBezTo>
                    <a:pt x="285" y="2"/>
                    <a:pt x="289" y="4"/>
                    <a:pt x="294" y="6"/>
                  </a:cubicBezTo>
                  <a:cubicBezTo>
                    <a:pt x="298" y="9"/>
                    <a:pt x="302" y="12"/>
                    <a:pt x="306" y="15"/>
                  </a:cubicBezTo>
                  <a:cubicBezTo>
                    <a:pt x="311" y="18"/>
                    <a:pt x="315" y="22"/>
                    <a:pt x="319" y="27"/>
                  </a:cubicBezTo>
                  <a:close/>
                  <a:moveTo>
                    <a:pt x="305" y="38"/>
                  </a:moveTo>
                  <a:cubicBezTo>
                    <a:pt x="299" y="32"/>
                    <a:pt x="294" y="27"/>
                    <a:pt x="289" y="23"/>
                  </a:cubicBezTo>
                  <a:cubicBezTo>
                    <a:pt x="284" y="20"/>
                    <a:pt x="279" y="18"/>
                    <a:pt x="275" y="17"/>
                  </a:cubicBezTo>
                  <a:cubicBezTo>
                    <a:pt x="271" y="16"/>
                    <a:pt x="267" y="16"/>
                    <a:pt x="263" y="17"/>
                  </a:cubicBezTo>
                  <a:cubicBezTo>
                    <a:pt x="260" y="18"/>
                    <a:pt x="257" y="20"/>
                    <a:pt x="254" y="23"/>
                  </a:cubicBezTo>
                  <a:cubicBezTo>
                    <a:pt x="251" y="26"/>
                    <a:pt x="248" y="30"/>
                    <a:pt x="247" y="33"/>
                  </a:cubicBezTo>
                  <a:cubicBezTo>
                    <a:pt x="246" y="36"/>
                    <a:pt x="246" y="40"/>
                    <a:pt x="246" y="43"/>
                  </a:cubicBezTo>
                  <a:cubicBezTo>
                    <a:pt x="247" y="46"/>
                    <a:pt x="248" y="49"/>
                    <a:pt x="250" y="53"/>
                  </a:cubicBezTo>
                  <a:cubicBezTo>
                    <a:pt x="251" y="56"/>
                    <a:pt x="254" y="58"/>
                    <a:pt x="256" y="61"/>
                  </a:cubicBezTo>
                  <a:cubicBezTo>
                    <a:pt x="259" y="64"/>
                    <a:pt x="262" y="66"/>
                    <a:pt x="265" y="68"/>
                  </a:cubicBezTo>
                  <a:cubicBezTo>
                    <a:pt x="268" y="70"/>
                    <a:pt x="271" y="71"/>
                    <a:pt x="274" y="71"/>
                  </a:cubicBezTo>
                  <a:cubicBezTo>
                    <a:pt x="277" y="71"/>
                    <a:pt x="280" y="71"/>
                    <a:pt x="283" y="69"/>
                  </a:cubicBezTo>
                  <a:cubicBezTo>
                    <a:pt x="286" y="68"/>
                    <a:pt x="289" y="66"/>
                    <a:pt x="292" y="63"/>
                  </a:cubicBezTo>
                  <a:cubicBezTo>
                    <a:pt x="296" y="59"/>
                    <a:pt x="299" y="55"/>
                    <a:pt x="301" y="51"/>
                  </a:cubicBezTo>
                  <a:cubicBezTo>
                    <a:pt x="303" y="46"/>
                    <a:pt x="305" y="42"/>
                    <a:pt x="305" y="3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1" name="Freeform 166"/>
            <p:cNvSpPr>
              <a:spLocks noEditPoints="1"/>
            </p:cNvSpPr>
            <p:nvPr/>
          </p:nvSpPr>
          <p:spPr bwMode="auto">
            <a:xfrm>
              <a:off x="2713" y="3342"/>
              <a:ext cx="189" cy="149"/>
            </a:xfrm>
            <a:custGeom>
              <a:avLst/>
              <a:gdLst>
                <a:gd name="T0" fmla="*/ 72 w 364"/>
                <a:gd name="T1" fmla="*/ 126 h 374"/>
                <a:gd name="T2" fmla="*/ 45 w 364"/>
                <a:gd name="T3" fmla="*/ 148 h 374"/>
                <a:gd name="T4" fmla="*/ 42 w 364"/>
                <a:gd name="T5" fmla="*/ 149 h 374"/>
                <a:gd name="T6" fmla="*/ 38 w 364"/>
                <a:gd name="T7" fmla="*/ 146 h 374"/>
                <a:gd name="T8" fmla="*/ 37 w 364"/>
                <a:gd name="T9" fmla="*/ 128 h 374"/>
                <a:gd name="T10" fmla="*/ 32 w 364"/>
                <a:gd name="T11" fmla="*/ 109 h 374"/>
                <a:gd name="T12" fmla="*/ 21 w 364"/>
                <a:gd name="T13" fmla="*/ 104 h 374"/>
                <a:gd name="T14" fmla="*/ 9 w 364"/>
                <a:gd name="T15" fmla="*/ 110 h 374"/>
                <a:gd name="T16" fmla="*/ 6 w 364"/>
                <a:gd name="T17" fmla="*/ 118 h 374"/>
                <a:gd name="T18" fmla="*/ 3 w 364"/>
                <a:gd name="T19" fmla="*/ 118 h 374"/>
                <a:gd name="T20" fmla="*/ 0 w 364"/>
                <a:gd name="T21" fmla="*/ 116 h 374"/>
                <a:gd name="T22" fmla="*/ 1 w 364"/>
                <a:gd name="T23" fmla="*/ 112 h 374"/>
                <a:gd name="T24" fmla="*/ 8 w 364"/>
                <a:gd name="T25" fmla="*/ 102 h 374"/>
                <a:gd name="T26" fmla="*/ 29 w 364"/>
                <a:gd name="T27" fmla="*/ 97 h 374"/>
                <a:gd name="T28" fmla="*/ 42 w 364"/>
                <a:gd name="T29" fmla="*/ 110 h 374"/>
                <a:gd name="T30" fmla="*/ 45 w 364"/>
                <a:gd name="T31" fmla="*/ 140 h 374"/>
                <a:gd name="T32" fmla="*/ 68 w 364"/>
                <a:gd name="T33" fmla="*/ 124 h 374"/>
                <a:gd name="T34" fmla="*/ 92 w 364"/>
                <a:gd name="T35" fmla="*/ 75 h 374"/>
                <a:gd name="T36" fmla="*/ 106 w 364"/>
                <a:gd name="T37" fmla="*/ 100 h 374"/>
                <a:gd name="T38" fmla="*/ 80 w 364"/>
                <a:gd name="T39" fmla="*/ 112 h 374"/>
                <a:gd name="T40" fmla="*/ 49 w 364"/>
                <a:gd name="T41" fmla="*/ 92 h 374"/>
                <a:gd name="T42" fmla="*/ 51 w 364"/>
                <a:gd name="T43" fmla="*/ 69 h 374"/>
                <a:gd name="T44" fmla="*/ 80 w 364"/>
                <a:gd name="T45" fmla="*/ 68 h 374"/>
                <a:gd name="T46" fmla="*/ 79 w 364"/>
                <a:gd name="T47" fmla="*/ 76 h 374"/>
                <a:gd name="T48" fmla="*/ 63 w 364"/>
                <a:gd name="T49" fmla="*/ 70 h 374"/>
                <a:gd name="T50" fmla="*/ 52 w 364"/>
                <a:gd name="T51" fmla="*/ 78 h 374"/>
                <a:gd name="T52" fmla="*/ 65 w 364"/>
                <a:gd name="T53" fmla="*/ 96 h 374"/>
                <a:gd name="T54" fmla="*/ 89 w 364"/>
                <a:gd name="T55" fmla="*/ 106 h 374"/>
                <a:gd name="T56" fmla="*/ 98 w 364"/>
                <a:gd name="T57" fmla="*/ 96 h 374"/>
                <a:gd name="T58" fmla="*/ 90 w 364"/>
                <a:gd name="T59" fmla="*/ 85 h 374"/>
                <a:gd name="T60" fmla="*/ 142 w 364"/>
                <a:gd name="T61" fmla="*/ 52 h 374"/>
                <a:gd name="T62" fmla="*/ 141 w 364"/>
                <a:gd name="T63" fmla="*/ 76 h 374"/>
                <a:gd name="T64" fmla="*/ 111 w 364"/>
                <a:gd name="T65" fmla="*/ 77 h 374"/>
                <a:gd name="T66" fmla="*/ 86 w 364"/>
                <a:gd name="T67" fmla="*/ 53 h 374"/>
                <a:gd name="T68" fmla="*/ 101 w 364"/>
                <a:gd name="T69" fmla="*/ 33 h 374"/>
                <a:gd name="T70" fmla="*/ 133 w 364"/>
                <a:gd name="T71" fmla="*/ 44 h 374"/>
                <a:gd name="T72" fmla="*/ 114 w 364"/>
                <a:gd name="T73" fmla="*/ 41 h 374"/>
                <a:gd name="T74" fmla="*/ 100 w 364"/>
                <a:gd name="T75" fmla="*/ 39 h 374"/>
                <a:gd name="T76" fmla="*/ 94 w 364"/>
                <a:gd name="T77" fmla="*/ 52 h 374"/>
                <a:gd name="T78" fmla="*/ 115 w 364"/>
                <a:gd name="T79" fmla="*/ 71 h 374"/>
                <a:gd name="T80" fmla="*/ 136 w 364"/>
                <a:gd name="T81" fmla="*/ 72 h 374"/>
                <a:gd name="T82" fmla="*/ 138 w 364"/>
                <a:gd name="T83" fmla="*/ 61 h 374"/>
                <a:gd name="T84" fmla="*/ 127 w 364"/>
                <a:gd name="T85" fmla="*/ 49 h 374"/>
                <a:gd name="T86" fmla="*/ 188 w 364"/>
                <a:gd name="T87" fmla="*/ 29 h 374"/>
                <a:gd name="T88" fmla="*/ 172 w 364"/>
                <a:gd name="T89" fmla="*/ 49 h 374"/>
                <a:gd name="T90" fmla="*/ 141 w 364"/>
                <a:gd name="T91" fmla="*/ 38 h 374"/>
                <a:gd name="T92" fmla="*/ 127 w 364"/>
                <a:gd name="T93" fmla="*/ 13 h 374"/>
                <a:gd name="T94" fmla="*/ 152 w 364"/>
                <a:gd name="T95" fmla="*/ 1 h 374"/>
                <a:gd name="T96" fmla="*/ 168 w 364"/>
                <a:gd name="T97" fmla="*/ 18 h 374"/>
                <a:gd name="T98" fmla="*/ 150 w 364"/>
                <a:gd name="T99" fmla="*/ 8 h 374"/>
                <a:gd name="T100" fmla="*/ 138 w 364"/>
                <a:gd name="T101" fmla="*/ 10 h 374"/>
                <a:gd name="T102" fmla="*/ 140 w 364"/>
                <a:gd name="T103" fmla="*/ 27 h 374"/>
                <a:gd name="T104" fmla="*/ 165 w 364"/>
                <a:gd name="T105" fmla="*/ 43 h 374"/>
                <a:gd name="T106" fmla="*/ 180 w 364"/>
                <a:gd name="T107" fmla="*/ 37 h 374"/>
                <a:gd name="T108" fmla="*/ 177 w 364"/>
                <a:gd name="T109" fmla="*/ 25 h 3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4"/>
                <a:gd name="T166" fmla="*/ 0 h 374"/>
                <a:gd name="T167" fmla="*/ 364 w 364"/>
                <a:gd name="T168" fmla="*/ 374 h 37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4" h="374">
                  <a:moveTo>
                    <a:pt x="136" y="313"/>
                  </a:moveTo>
                  <a:cubicBezTo>
                    <a:pt x="137" y="314"/>
                    <a:pt x="137" y="314"/>
                    <a:pt x="138" y="315"/>
                  </a:cubicBezTo>
                  <a:cubicBezTo>
                    <a:pt x="138" y="316"/>
                    <a:pt x="139" y="317"/>
                    <a:pt x="139" y="317"/>
                  </a:cubicBezTo>
                  <a:cubicBezTo>
                    <a:pt x="139" y="318"/>
                    <a:pt x="139" y="319"/>
                    <a:pt x="139" y="319"/>
                  </a:cubicBezTo>
                  <a:cubicBezTo>
                    <a:pt x="139" y="320"/>
                    <a:pt x="139" y="320"/>
                    <a:pt x="138" y="321"/>
                  </a:cubicBezTo>
                  <a:lnTo>
                    <a:pt x="87" y="372"/>
                  </a:lnTo>
                  <a:cubicBezTo>
                    <a:pt x="86" y="373"/>
                    <a:pt x="86" y="373"/>
                    <a:pt x="85" y="374"/>
                  </a:cubicBezTo>
                  <a:cubicBezTo>
                    <a:pt x="84" y="374"/>
                    <a:pt x="83" y="374"/>
                    <a:pt x="83" y="374"/>
                  </a:cubicBezTo>
                  <a:cubicBezTo>
                    <a:pt x="82" y="374"/>
                    <a:pt x="81" y="374"/>
                    <a:pt x="80" y="373"/>
                  </a:cubicBezTo>
                  <a:cubicBezTo>
                    <a:pt x="79" y="373"/>
                    <a:pt x="78" y="372"/>
                    <a:pt x="77" y="371"/>
                  </a:cubicBezTo>
                  <a:cubicBezTo>
                    <a:pt x="76" y="370"/>
                    <a:pt x="76" y="369"/>
                    <a:pt x="75" y="368"/>
                  </a:cubicBezTo>
                  <a:cubicBezTo>
                    <a:pt x="74" y="367"/>
                    <a:pt x="74" y="367"/>
                    <a:pt x="74" y="366"/>
                  </a:cubicBezTo>
                  <a:cubicBezTo>
                    <a:pt x="73" y="365"/>
                    <a:pt x="73" y="364"/>
                    <a:pt x="73" y="363"/>
                  </a:cubicBezTo>
                  <a:cubicBezTo>
                    <a:pt x="73" y="362"/>
                    <a:pt x="73" y="361"/>
                    <a:pt x="73" y="360"/>
                  </a:cubicBezTo>
                  <a:lnTo>
                    <a:pt x="72" y="322"/>
                  </a:lnTo>
                  <a:cubicBezTo>
                    <a:pt x="72" y="314"/>
                    <a:pt x="71" y="306"/>
                    <a:pt x="70" y="300"/>
                  </a:cubicBezTo>
                  <a:cubicBezTo>
                    <a:pt x="70" y="294"/>
                    <a:pt x="68" y="289"/>
                    <a:pt x="67" y="285"/>
                  </a:cubicBezTo>
                  <a:cubicBezTo>
                    <a:pt x="65" y="280"/>
                    <a:pt x="64" y="277"/>
                    <a:pt x="62" y="274"/>
                  </a:cubicBezTo>
                  <a:cubicBezTo>
                    <a:pt x="60" y="271"/>
                    <a:pt x="58" y="269"/>
                    <a:pt x="56" y="267"/>
                  </a:cubicBezTo>
                  <a:cubicBezTo>
                    <a:pt x="54" y="265"/>
                    <a:pt x="52" y="263"/>
                    <a:pt x="49" y="262"/>
                  </a:cubicBezTo>
                  <a:cubicBezTo>
                    <a:pt x="47" y="261"/>
                    <a:pt x="44" y="260"/>
                    <a:pt x="41" y="260"/>
                  </a:cubicBezTo>
                  <a:cubicBezTo>
                    <a:pt x="38" y="260"/>
                    <a:pt x="36" y="260"/>
                    <a:pt x="33" y="262"/>
                  </a:cubicBezTo>
                  <a:cubicBezTo>
                    <a:pt x="30" y="263"/>
                    <a:pt x="27" y="265"/>
                    <a:pt x="25" y="267"/>
                  </a:cubicBezTo>
                  <a:cubicBezTo>
                    <a:pt x="22" y="270"/>
                    <a:pt x="20" y="273"/>
                    <a:pt x="18" y="277"/>
                  </a:cubicBezTo>
                  <a:cubicBezTo>
                    <a:pt x="16" y="280"/>
                    <a:pt x="15" y="283"/>
                    <a:pt x="14" y="286"/>
                  </a:cubicBezTo>
                  <a:cubicBezTo>
                    <a:pt x="14" y="288"/>
                    <a:pt x="13" y="291"/>
                    <a:pt x="13" y="293"/>
                  </a:cubicBezTo>
                  <a:cubicBezTo>
                    <a:pt x="12" y="295"/>
                    <a:pt x="12" y="296"/>
                    <a:pt x="11" y="297"/>
                  </a:cubicBezTo>
                  <a:cubicBezTo>
                    <a:pt x="11" y="297"/>
                    <a:pt x="10" y="297"/>
                    <a:pt x="10" y="297"/>
                  </a:cubicBezTo>
                  <a:cubicBezTo>
                    <a:pt x="9" y="297"/>
                    <a:pt x="9" y="297"/>
                    <a:pt x="8" y="297"/>
                  </a:cubicBezTo>
                  <a:cubicBezTo>
                    <a:pt x="8" y="297"/>
                    <a:pt x="7" y="296"/>
                    <a:pt x="6" y="296"/>
                  </a:cubicBezTo>
                  <a:cubicBezTo>
                    <a:pt x="5" y="295"/>
                    <a:pt x="4" y="294"/>
                    <a:pt x="3" y="293"/>
                  </a:cubicBezTo>
                  <a:cubicBezTo>
                    <a:pt x="3" y="293"/>
                    <a:pt x="2" y="292"/>
                    <a:pt x="2" y="291"/>
                  </a:cubicBezTo>
                  <a:cubicBezTo>
                    <a:pt x="1" y="291"/>
                    <a:pt x="1" y="290"/>
                    <a:pt x="0" y="290"/>
                  </a:cubicBezTo>
                  <a:cubicBezTo>
                    <a:pt x="0" y="289"/>
                    <a:pt x="0" y="289"/>
                    <a:pt x="0" y="288"/>
                  </a:cubicBezTo>
                  <a:cubicBezTo>
                    <a:pt x="0" y="288"/>
                    <a:pt x="0" y="287"/>
                    <a:pt x="0" y="286"/>
                  </a:cubicBezTo>
                  <a:cubicBezTo>
                    <a:pt x="0" y="285"/>
                    <a:pt x="0" y="283"/>
                    <a:pt x="1" y="281"/>
                  </a:cubicBezTo>
                  <a:cubicBezTo>
                    <a:pt x="1" y="278"/>
                    <a:pt x="2" y="276"/>
                    <a:pt x="3" y="273"/>
                  </a:cubicBezTo>
                  <a:cubicBezTo>
                    <a:pt x="5" y="270"/>
                    <a:pt x="6" y="267"/>
                    <a:pt x="8" y="264"/>
                  </a:cubicBezTo>
                  <a:cubicBezTo>
                    <a:pt x="10" y="261"/>
                    <a:pt x="13" y="258"/>
                    <a:pt x="16" y="255"/>
                  </a:cubicBezTo>
                  <a:cubicBezTo>
                    <a:pt x="20" y="250"/>
                    <a:pt x="25" y="247"/>
                    <a:pt x="29" y="245"/>
                  </a:cubicBezTo>
                  <a:cubicBezTo>
                    <a:pt x="34" y="243"/>
                    <a:pt x="38" y="242"/>
                    <a:pt x="43" y="242"/>
                  </a:cubicBezTo>
                  <a:cubicBezTo>
                    <a:pt x="47" y="242"/>
                    <a:pt x="52" y="243"/>
                    <a:pt x="56" y="244"/>
                  </a:cubicBezTo>
                  <a:cubicBezTo>
                    <a:pt x="60" y="246"/>
                    <a:pt x="63" y="249"/>
                    <a:pt x="67" y="252"/>
                  </a:cubicBezTo>
                  <a:cubicBezTo>
                    <a:pt x="70" y="255"/>
                    <a:pt x="72" y="258"/>
                    <a:pt x="75" y="262"/>
                  </a:cubicBezTo>
                  <a:cubicBezTo>
                    <a:pt x="77" y="265"/>
                    <a:pt x="79" y="269"/>
                    <a:pt x="81" y="275"/>
                  </a:cubicBezTo>
                  <a:cubicBezTo>
                    <a:pt x="83" y="280"/>
                    <a:pt x="84" y="286"/>
                    <a:pt x="85" y="293"/>
                  </a:cubicBezTo>
                  <a:cubicBezTo>
                    <a:pt x="86" y="301"/>
                    <a:pt x="86" y="310"/>
                    <a:pt x="87" y="321"/>
                  </a:cubicBezTo>
                  <a:lnTo>
                    <a:pt x="87" y="351"/>
                  </a:lnTo>
                  <a:lnTo>
                    <a:pt x="128" y="310"/>
                  </a:lnTo>
                  <a:cubicBezTo>
                    <a:pt x="128" y="310"/>
                    <a:pt x="129" y="310"/>
                    <a:pt x="129" y="310"/>
                  </a:cubicBezTo>
                  <a:cubicBezTo>
                    <a:pt x="130" y="309"/>
                    <a:pt x="130" y="309"/>
                    <a:pt x="131" y="310"/>
                  </a:cubicBezTo>
                  <a:cubicBezTo>
                    <a:pt x="132" y="310"/>
                    <a:pt x="132" y="310"/>
                    <a:pt x="133" y="311"/>
                  </a:cubicBezTo>
                  <a:cubicBezTo>
                    <a:pt x="134" y="311"/>
                    <a:pt x="135" y="312"/>
                    <a:pt x="136" y="313"/>
                  </a:cubicBezTo>
                  <a:close/>
                  <a:moveTo>
                    <a:pt x="177" y="189"/>
                  </a:moveTo>
                  <a:cubicBezTo>
                    <a:pt x="184" y="196"/>
                    <a:pt x="190" y="203"/>
                    <a:pt x="194" y="210"/>
                  </a:cubicBezTo>
                  <a:cubicBezTo>
                    <a:pt x="199" y="217"/>
                    <a:pt x="202" y="224"/>
                    <a:pt x="204" y="231"/>
                  </a:cubicBezTo>
                  <a:cubicBezTo>
                    <a:pt x="206" y="238"/>
                    <a:pt x="205" y="245"/>
                    <a:pt x="204" y="251"/>
                  </a:cubicBezTo>
                  <a:cubicBezTo>
                    <a:pt x="202" y="258"/>
                    <a:pt x="198" y="264"/>
                    <a:pt x="192" y="270"/>
                  </a:cubicBezTo>
                  <a:cubicBezTo>
                    <a:pt x="186" y="276"/>
                    <a:pt x="180" y="280"/>
                    <a:pt x="174" y="282"/>
                  </a:cubicBezTo>
                  <a:cubicBezTo>
                    <a:pt x="168" y="284"/>
                    <a:pt x="161" y="284"/>
                    <a:pt x="155" y="282"/>
                  </a:cubicBezTo>
                  <a:cubicBezTo>
                    <a:pt x="148" y="281"/>
                    <a:pt x="142" y="277"/>
                    <a:pt x="135" y="273"/>
                  </a:cubicBezTo>
                  <a:cubicBezTo>
                    <a:pt x="128" y="268"/>
                    <a:pt x="120" y="261"/>
                    <a:pt x="113" y="254"/>
                  </a:cubicBezTo>
                  <a:cubicBezTo>
                    <a:pt x="106" y="247"/>
                    <a:pt x="100" y="240"/>
                    <a:pt x="95" y="232"/>
                  </a:cubicBezTo>
                  <a:cubicBezTo>
                    <a:pt x="90" y="225"/>
                    <a:pt x="87" y="218"/>
                    <a:pt x="85" y="212"/>
                  </a:cubicBezTo>
                  <a:cubicBezTo>
                    <a:pt x="84" y="205"/>
                    <a:pt x="84" y="198"/>
                    <a:pt x="86" y="192"/>
                  </a:cubicBezTo>
                  <a:cubicBezTo>
                    <a:pt x="88" y="185"/>
                    <a:pt x="92" y="179"/>
                    <a:pt x="98" y="173"/>
                  </a:cubicBezTo>
                  <a:cubicBezTo>
                    <a:pt x="104" y="167"/>
                    <a:pt x="110" y="163"/>
                    <a:pt x="116" y="161"/>
                  </a:cubicBezTo>
                  <a:cubicBezTo>
                    <a:pt x="122" y="159"/>
                    <a:pt x="128" y="159"/>
                    <a:pt x="135" y="160"/>
                  </a:cubicBezTo>
                  <a:cubicBezTo>
                    <a:pt x="141" y="162"/>
                    <a:pt x="148" y="165"/>
                    <a:pt x="155" y="170"/>
                  </a:cubicBezTo>
                  <a:cubicBezTo>
                    <a:pt x="162" y="175"/>
                    <a:pt x="169" y="181"/>
                    <a:pt x="177" y="189"/>
                  </a:cubicBezTo>
                  <a:close/>
                  <a:moveTo>
                    <a:pt x="165" y="203"/>
                  </a:moveTo>
                  <a:cubicBezTo>
                    <a:pt x="160" y="198"/>
                    <a:pt x="156" y="194"/>
                    <a:pt x="152" y="191"/>
                  </a:cubicBezTo>
                  <a:cubicBezTo>
                    <a:pt x="148" y="187"/>
                    <a:pt x="144" y="184"/>
                    <a:pt x="141" y="182"/>
                  </a:cubicBezTo>
                  <a:cubicBezTo>
                    <a:pt x="137" y="180"/>
                    <a:pt x="134" y="178"/>
                    <a:pt x="131" y="177"/>
                  </a:cubicBezTo>
                  <a:cubicBezTo>
                    <a:pt x="128" y="176"/>
                    <a:pt x="125" y="176"/>
                    <a:pt x="122" y="176"/>
                  </a:cubicBezTo>
                  <a:cubicBezTo>
                    <a:pt x="119" y="176"/>
                    <a:pt x="117" y="177"/>
                    <a:pt x="114" y="178"/>
                  </a:cubicBezTo>
                  <a:cubicBezTo>
                    <a:pt x="112" y="179"/>
                    <a:pt x="109" y="181"/>
                    <a:pt x="107" y="183"/>
                  </a:cubicBezTo>
                  <a:cubicBezTo>
                    <a:pt x="103" y="188"/>
                    <a:pt x="101" y="192"/>
                    <a:pt x="100" y="196"/>
                  </a:cubicBezTo>
                  <a:cubicBezTo>
                    <a:pt x="99" y="201"/>
                    <a:pt x="100" y="205"/>
                    <a:pt x="102" y="210"/>
                  </a:cubicBezTo>
                  <a:cubicBezTo>
                    <a:pt x="104" y="215"/>
                    <a:pt x="107" y="220"/>
                    <a:pt x="111" y="225"/>
                  </a:cubicBezTo>
                  <a:cubicBezTo>
                    <a:pt x="115" y="230"/>
                    <a:pt x="119" y="235"/>
                    <a:pt x="125" y="240"/>
                  </a:cubicBezTo>
                  <a:cubicBezTo>
                    <a:pt x="131" y="247"/>
                    <a:pt x="138" y="253"/>
                    <a:pt x="143" y="257"/>
                  </a:cubicBezTo>
                  <a:cubicBezTo>
                    <a:pt x="149" y="261"/>
                    <a:pt x="154" y="264"/>
                    <a:pt x="159" y="265"/>
                  </a:cubicBezTo>
                  <a:cubicBezTo>
                    <a:pt x="163" y="267"/>
                    <a:pt x="167" y="267"/>
                    <a:pt x="171" y="266"/>
                  </a:cubicBezTo>
                  <a:cubicBezTo>
                    <a:pt x="175" y="265"/>
                    <a:pt x="179" y="263"/>
                    <a:pt x="182" y="259"/>
                  </a:cubicBezTo>
                  <a:cubicBezTo>
                    <a:pt x="185" y="257"/>
                    <a:pt x="187" y="254"/>
                    <a:pt x="188" y="251"/>
                  </a:cubicBezTo>
                  <a:cubicBezTo>
                    <a:pt x="189" y="248"/>
                    <a:pt x="190" y="245"/>
                    <a:pt x="189" y="242"/>
                  </a:cubicBezTo>
                  <a:cubicBezTo>
                    <a:pt x="189" y="239"/>
                    <a:pt x="189" y="236"/>
                    <a:pt x="187" y="233"/>
                  </a:cubicBezTo>
                  <a:cubicBezTo>
                    <a:pt x="186" y="229"/>
                    <a:pt x="184" y="226"/>
                    <a:pt x="182" y="223"/>
                  </a:cubicBezTo>
                  <a:cubicBezTo>
                    <a:pt x="180" y="220"/>
                    <a:pt x="177" y="216"/>
                    <a:pt x="174" y="213"/>
                  </a:cubicBezTo>
                  <a:cubicBezTo>
                    <a:pt x="171" y="209"/>
                    <a:pt x="168" y="206"/>
                    <a:pt x="165" y="203"/>
                  </a:cubicBezTo>
                  <a:close/>
                  <a:moveTo>
                    <a:pt x="256" y="110"/>
                  </a:moveTo>
                  <a:cubicBezTo>
                    <a:pt x="263" y="117"/>
                    <a:pt x="269" y="124"/>
                    <a:pt x="274" y="131"/>
                  </a:cubicBezTo>
                  <a:cubicBezTo>
                    <a:pt x="278" y="138"/>
                    <a:pt x="282" y="145"/>
                    <a:pt x="283" y="152"/>
                  </a:cubicBezTo>
                  <a:cubicBezTo>
                    <a:pt x="285" y="159"/>
                    <a:pt x="285" y="165"/>
                    <a:pt x="283" y="172"/>
                  </a:cubicBezTo>
                  <a:cubicBezTo>
                    <a:pt x="281" y="178"/>
                    <a:pt x="277" y="185"/>
                    <a:pt x="271" y="191"/>
                  </a:cubicBezTo>
                  <a:cubicBezTo>
                    <a:pt x="265" y="197"/>
                    <a:pt x="259" y="201"/>
                    <a:pt x="253" y="203"/>
                  </a:cubicBezTo>
                  <a:cubicBezTo>
                    <a:pt x="247" y="205"/>
                    <a:pt x="240" y="205"/>
                    <a:pt x="234" y="203"/>
                  </a:cubicBezTo>
                  <a:cubicBezTo>
                    <a:pt x="227" y="201"/>
                    <a:pt x="221" y="198"/>
                    <a:pt x="214" y="193"/>
                  </a:cubicBezTo>
                  <a:cubicBezTo>
                    <a:pt x="207" y="188"/>
                    <a:pt x="200" y="182"/>
                    <a:pt x="192" y="175"/>
                  </a:cubicBezTo>
                  <a:cubicBezTo>
                    <a:pt x="185" y="167"/>
                    <a:pt x="179" y="160"/>
                    <a:pt x="174" y="153"/>
                  </a:cubicBezTo>
                  <a:cubicBezTo>
                    <a:pt x="169" y="146"/>
                    <a:pt x="166" y="139"/>
                    <a:pt x="165" y="132"/>
                  </a:cubicBezTo>
                  <a:cubicBezTo>
                    <a:pt x="163" y="126"/>
                    <a:pt x="163" y="119"/>
                    <a:pt x="165" y="112"/>
                  </a:cubicBezTo>
                  <a:cubicBezTo>
                    <a:pt x="167" y="106"/>
                    <a:pt x="171" y="100"/>
                    <a:pt x="177" y="93"/>
                  </a:cubicBezTo>
                  <a:cubicBezTo>
                    <a:pt x="183" y="88"/>
                    <a:pt x="189" y="84"/>
                    <a:pt x="195" y="82"/>
                  </a:cubicBezTo>
                  <a:cubicBezTo>
                    <a:pt x="201" y="80"/>
                    <a:pt x="207" y="80"/>
                    <a:pt x="214" y="81"/>
                  </a:cubicBezTo>
                  <a:cubicBezTo>
                    <a:pt x="220" y="83"/>
                    <a:pt x="227" y="86"/>
                    <a:pt x="234" y="91"/>
                  </a:cubicBezTo>
                  <a:cubicBezTo>
                    <a:pt x="241" y="96"/>
                    <a:pt x="248" y="102"/>
                    <a:pt x="256" y="110"/>
                  </a:cubicBezTo>
                  <a:close/>
                  <a:moveTo>
                    <a:pt x="244" y="123"/>
                  </a:moveTo>
                  <a:cubicBezTo>
                    <a:pt x="239" y="119"/>
                    <a:pt x="235" y="115"/>
                    <a:pt x="231" y="111"/>
                  </a:cubicBezTo>
                  <a:cubicBezTo>
                    <a:pt x="227" y="108"/>
                    <a:pt x="223" y="105"/>
                    <a:pt x="220" y="103"/>
                  </a:cubicBezTo>
                  <a:cubicBezTo>
                    <a:pt x="216" y="101"/>
                    <a:pt x="213" y="99"/>
                    <a:pt x="210" y="98"/>
                  </a:cubicBezTo>
                  <a:cubicBezTo>
                    <a:pt x="207" y="97"/>
                    <a:pt x="204" y="97"/>
                    <a:pt x="201" y="97"/>
                  </a:cubicBezTo>
                  <a:cubicBezTo>
                    <a:pt x="198" y="97"/>
                    <a:pt x="196" y="98"/>
                    <a:pt x="193" y="99"/>
                  </a:cubicBezTo>
                  <a:cubicBezTo>
                    <a:pt x="191" y="100"/>
                    <a:pt x="189" y="102"/>
                    <a:pt x="186" y="104"/>
                  </a:cubicBezTo>
                  <a:cubicBezTo>
                    <a:pt x="182" y="108"/>
                    <a:pt x="180" y="113"/>
                    <a:pt x="179" y="117"/>
                  </a:cubicBezTo>
                  <a:cubicBezTo>
                    <a:pt x="179" y="122"/>
                    <a:pt x="179" y="126"/>
                    <a:pt x="181" y="131"/>
                  </a:cubicBezTo>
                  <a:cubicBezTo>
                    <a:pt x="183" y="136"/>
                    <a:pt x="186" y="141"/>
                    <a:pt x="190" y="146"/>
                  </a:cubicBezTo>
                  <a:cubicBezTo>
                    <a:pt x="194" y="151"/>
                    <a:pt x="199" y="156"/>
                    <a:pt x="204" y="161"/>
                  </a:cubicBezTo>
                  <a:cubicBezTo>
                    <a:pt x="211" y="168"/>
                    <a:pt x="217" y="174"/>
                    <a:pt x="222" y="178"/>
                  </a:cubicBezTo>
                  <a:cubicBezTo>
                    <a:pt x="228" y="182"/>
                    <a:pt x="233" y="185"/>
                    <a:pt x="238" y="186"/>
                  </a:cubicBezTo>
                  <a:cubicBezTo>
                    <a:pt x="242" y="188"/>
                    <a:pt x="247" y="188"/>
                    <a:pt x="250" y="187"/>
                  </a:cubicBezTo>
                  <a:cubicBezTo>
                    <a:pt x="254" y="186"/>
                    <a:pt x="258" y="184"/>
                    <a:pt x="261" y="180"/>
                  </a:cubicBezTo>
                  <a:cubicBezTo>
                    <a:pt x="264" y="177"/>
                    <a:pt x="266" y="175"/>
                    <a:pt x="267" y="172"/>
                  </a:cubicBezTo>
                  <a:cubicBezTo>
                    <a:pt x="268" y="169"/>
                    <a:pt x="269" y="166"/>
                    <a:pt x="269" y="163"/>
                  </a:cubicBezTo>
                  <a:cubicBezTo>
                    <a:pt x="268" y="160"/>
                    <a:pt x="268" y="157"/>
                    <a:pt x="266" y="153"/>
                  </a:cubicBezTo>
                  <a:cubicBezTo>
                    <a:pt x="265" y="150"/>
                    <a:pt x="263" y="147"/>
                    <a:pt x="261" y="144"/>
                  </a:cubicBezTo>
                  <a:cubicBezTo>
                    <a:pt x="259" y="140"/>
                    <a:pt x="257" y="137"/>
                    <a:pt x="254" y="134"/>
                  </a:cubicBezTo>
                  <a:cubicBezTo>
                    <a:pt x="251" y="130"/>
                    <a:pt x="247" y="127"/>
                    <a:pt x="244" y="123"/>
                  </a:cubicBezTo>
                  <a:close/>
                  <a:moveTo>
                    <a:pt x="335" y="31"/>
                  </a:moveTo>
                  <a:cubicBezTo>
                    <a:pt x="342" y="38"/>
                    <a:pt x="348" y="45"/>
                    <a:pt x="353" y="52"/>
                  </a:cubicBezTo>
                  <a:cubicBezTo>
                    <a:pt x="358" y="59"/>
                    <a:pt x="361" y="66"/>
                    <a:pt x="362" y="73"/>
                  </a:cubicBezTo>
                  <a:cubicBezTo>
                    <a:pt x="364" y="79"/>
                    <a:pt x="364" y="86"/>
                    <a:pt x="362" y="93"/>
                  </a:cubicBezTo>
                  <a:cubicBezTo>
                    <a:pt x="360" y="99"/>
                    <a:pt x="356" y="106"/>
                    <a:pt x="350" y="112"/>
                  </a:cubicBezTo>
                  <a:cubicBezTo>
                    <a:pt x="344" y="118"/>
                    <a:pt x="338" y="121"/>
                    <a:pt x="332" y="123"/>
                  </a:cubicBezTo>
                  <a:cubicBezTo>
                    <a:pt x="326" y="125"/>
                    <a:pt x="320" y="125"/>
                    <a:pt x="313" y="124"/>
                  </a:cubicBezTo>
                  <a:cubicBezTo>
                    <a:pt x="307" y="122"/>
                    <a:pt x="300" y="119"/>
                    <a:pt x="293" y="114"/>
                  </a:cubicBezTo>
                  <a:cubicBezTo>
                    <a:pt x="286" y="109"/>
                    <a:pt x="279" y="103"/>
                    <a:pt x="271" y="95"/>
                  </a:cubicBezTo>
                  <a:cubicBezTo>
                    <a:pt x="264" y="88"/>
                    <a:pt x="258" y="81"/>
                    <a:pt x="253" y="74"/>
                  </a:cubicBezTo>
                  <a:cubicBezTo>
                    <a:pt x="249" y="67"/>
                    <a:pt x="245" y="60"/>
                    <a:pt x="244" y="53"/>
                  </a:cubicBezTo>
                  <a:cubicBezTo>
                    <a:pt x="242" y="46"/>
                    <a:pt x="242" y="40"/>
                    <a:pt x="244" y="33"/>
                  </a:cubicBezTo>
                  <a:cubicBezTo>
                    <a:pt x="246" y="27"/>
                    <a:pt x="250" y="20"/>
                    <a:pt x="256" y="14"/>
                  </a:cubicBezTo>
                  <a:cubicBezTo>
                    <a:pt x="262" y="8"/>
                    <a:pt x="268" y="4"/>
                    <a:pt x="274" y="3"/>
                  </a:cubicBezTo>
                  <a:cubicBezTo>
                    <a:pt x="280" y="1"/>
                    <a:pt x="286" y="0"/>
                    <a:pt x="293" y="2"/>
                  </a:cubicBezTo>
                  <a:cubicBezTo>
                    <a:pt x="299" y="4"/>
                    <a:pt x="306" y="7"/>
                    <a:pt x="313" y="12"/>
                  </a:cubicBezTo>
                  <a:cubicBezTo>
                    <a:pt x="320" y="17"/>
                    <a:pt x="327" y="23"/>
                    <a:pt x="335" y="31"/>
                  </a:cubicBezTo>
                  <a:close/>
                  <a:moveTo>
                    <a:pt x="323" y="44"/>
                  </a:moveTo>
                  <a:cubicBezTo>
                    <a:pt x="319" y="39"/>
                    <a:pt x="314" y="35"/>
                    <a:pt x="310" y="32"/>
                  </a:cubicBezTo>
                  <a:cubicBezTo>
                    <a:pt x="306" y="29"/>
                    <a:pt x="302" y="26"/>
                    <a:pt x="299" y="24"/>
                  </a:cubicBezTo>
                  <a:cubicBezTo>
                    <a:pt x="295" y="22"/>
                    <a:pt x="292" y="20"/>
                    <a:pt x="289" y="19"/>
                  </a:cubicBezTo>
                  <a:cubicBezTo>
                    <a:pt x="286" y="18"/>
                    <a:pt x="283" y="18"/>
                    <a:pt x="280" y="18"/>
                  </a:cubicBezTo>
                  <a:cubicBezTo>
                    <a:pt x="278" y="18"/>
                    <a:pt x="275" y="19"/>
                    <a:pt x="273" y="20"/>
                  </a:cubicBezTo>
                  <a:cubicBezTo>
                    <a:pt x="270" y="21"/>
                    <a:pt x="268" y="23"/>
                    <a:pt x="266" y="25"/>
                  </a:cubicBezTo>
                  <a:cubicBezTo>
                    <a:pt x="261" y="29"/>
                    <a:pt x="259" y="33"/>
                    <a:pt x="258" y="38"/>
                  </a:cubicBezTo>
                  <a:cubicBezTo>
                    <a:pt x="258" y="42"/>
                    <a:pt x="258" y="47"/>
                    <a:pt x="260" y="52"/>
                  </a:cubicBezTo>
                  <a:cubicBezTo>
                    <a:pt x="262" y="57"/>
                    <a:pt x="265" y="61"/>
                    <a:pt x="269" y="67"/>
                  </a:cubicBezTo>
                  <a:cubicBezTo>
                    <a:pt x="273" y="72"/>
                    <a:pt x="278" y="77"/>
                    <a:pt x="283" y="82"/>
                  </a:cubicBezTo>
                  <a:cubicBezTo>
                    <a:pt x="290" y="89"/>
                    <a:pt x="296" y="94"/>
                    <a:pt x="302" y="98"/>
                  </a:cubicBezTo>
                  <a:cubicBezTo>
                    <a:pt x="307" y="103"/>
                    <a:pt x="312" y="105"/>
                    <a:pt x="317" y="107"/>
                  </a:cubicBezTo>
                  <a:cubicBezTo>
                    <a:pt x="322" y="108"/>
                    <a:pt x="326" y="109"/>
                    <a:pt x="330" y="108"/>
                  </a:cubicBezTo>
                  <a:cubicBezTo>
                    <a:pt x="333" y="107"/>
                    <a:pt x="337" y="104"/>
                    <a:pt x="340" y="101"/>
                  </a:cubicBezTo>
                  <a:cubicBezTo>
                    <a:pt x="343" y="98"/>
                    <a:pt x="345" y="95"/>
                    <a:pt x="346" y="93"/>
                  </a:cubicBezTo>
                  <a:cubicBezTo>
                    <a:pt x="347" y="90"/>
                    <a:pt x="348" y="87"/>
                    <a:pt x="348" y="84"/>
                  </a:cubicBezTo>
                  <a:cubicBezTo>
                    <a:pt x="348" y="81"/>
                    <a:pt x="347" y="77"/>
                    <a:pt x="346" y="74"/>
                  </a:cubicBezTo>
                  <a:cubicBezTo>
                    <a:pt x="344" y="71"/>
                    <a:pt x="343" y="68"/>
                    <a:pt x="340" y="64"/>
                  </a:cubicBezTo>
                  <a:cubicBezTo>
                    <a:pt x="338" y="61"/>
                    <a:pt x="336" y="58"/>
                    <a:pt x="333" y="54"/>
                  </a:cubicBezTo>
                  <a:cubicBezTo>
                    <a:pt x="330" y="51"/>
                    <a:pt x="327" y="48"/>
                    <a:pt x="323" y="4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2" name="Freeform 167"/>
            <p:cNvSpPr>
              <a:spLocks noEditPoints="1"/>
            </p:cNvSpPr>
            <p:nvPr/>
          </p:nvSpPr>
          <p:spPr bwMode="auto">
            <a:xfrm>
              <a:off x="2959" y="3345"/>
              <a:ext cx="196" cy="146"/>
            </a:xfrm>
            <a:custGeom>
              <a:avLst/>
              <a:gdLst>
                <a:gd name="T0" fmla="*/ 72 w 377"/>
                <a:gd name="T1" fmla="*/ 123 h 367"/>
                <a:gd name="T2" fmla="*/ 45 w 377"/>
                <a:gd name="T3" fmla="*/ 145 h 367"/>
                <a:gd name="T4" fmla="*/ 42 w 377"/>
                <a:gd name="T5" fmla="*/ 146 h 367"/>
                <a:gd name="T6" fmla="*/ 38 w 377"/>
                <a:gd name="T7" fmla="*/ 143 h 367"/>
                <a:gd name="T8" fmla="*/ 37 w 377"/>
                <a:gd name="T9" fmla="*/ 125 h 367"/>
                <a:gd name="T10" fmla="*/ 32 w 377"/>
                <a:gd name="T11" fmla="*/ 106 h 367"/>
                <a:gd name="T12" fmla="*/ 21 w 377"/>
                <a:gd name="T13" fmla="*/ 101 h 367"/>
                <a:gd name="T14" fmla="*/ 9 w 377"/>
                <a:gd name="T15" fmla="*/ 107 h 367"/>
                <a:gd name="T16" fmla="*/ 6 w 377"/>
                <a:gd name="T17" fmla="*/ 115 h 367"/>
                <a:gd name="T18" fmla="*/ 3 w 377"/>
                <a:gd name="T19" fmla="*/ 115 h 367"/>
                <a:gd name="T20" fmla="*/ 0 w 377"/>
                <a:gd name="T21" fmla="*/ 113 h 367"/>
                <a:gd name="T22" fmla="*/ 1 w 377"/>
                <a:gd name="T23" fmla="*/ 109 h 367"/>
                <a:gd name="T24" fmla="*/ 8 w 377"/>
                <a:gd name="T25" fmla="*/ 99 h 367"/>
                <a:gd name="T26" fmla="*/ 29 w 377"/>
                <a:gd name="T27" fmla="*/ 94 h 367"/>
                <a:gd name="T28" fmla="*/ 42 w 377"/>
                <a:gd name="T29" fmla="*/ 107 h 367"/>
                <a:gd name="T30" fmla="*/ 45 w 377"/>
                <a:gd name="T31" fmla="*/ 137 h 367"/>
                <a:gd name="T32" fmla="*/ 68 w 377"/>
                <a:gd name="T33" fmla="*/ 121 h 367"/>
                <a:gd name="T34" fmla="*/ 92 w 377"/>
                <a:gd name="T35" fmla="*/ 72 h 367"/>
                <a:gd name="T36" fmla="*/ 106 w 377"/>
                <a:gd name="T37" fmla="*/ 97 h 367"/>
                <a:gd name="T38" fmla="*/ 81 w 377"/>
                <a:gd name="T39" fmla="*/ 109 h 367"/>
                <a:gd name="T40" fmla="*/ 49 w 377"/>
                <a:gd name="T41" fmla="*/ 90 h 367"/>
                <a:gd name="T42" fmla="*/ 51 w 377"/>
                <a:gd name="T43" fmla="*/ 66 h 367"/>
                <a:gd name="T44" fmla="*/ 81 w 377"/>
                <a:gd name="T45" fmla="*/ 65 h 367"/>
                <a:gd name="T46" fmla="*/ 79 w 377"/>
                <a:gd name="T47" fmla="*/ 73 h 367"/>
                <a:gd name="T48" fmla="*/ 63 w 377"/>
                <a:gd name="T49" fmla="*/ 67 h 367"/>
                <a:gd name="T50" fmla="*/ 52 w 377"/>
                <a:gd name="T51" fmla="*/ 75 h 367"/>
                <a:gd name="T52" fmla="*/ 65 w 377"/>
                <a:gd name="T53" fmla="*/ 93 h 367"/>
                <a:gd name="T54" fmla="*/ 89 w 377"/>
                <a:gd name="T55" fmla="*/ 103 h 367"/>
                <a:gd name="T56" fmla="*/ 98 w 377"/>
                <a:gd name="T57" fmla="*/ 93 h 367"/>
                <a:gd name="T58" fmla="*/ 90 w 377"/>
                <a:gd name="T59" fmla="*/ 82 h 367"/>
                <a:gd name="T60" fmla="*/ 142 w 377"/>
                <a:gd name="T61" fmla="*/ 49 h 367"/>
                <a:gd name="T62" fmla="*/ 141 w 377"/>
                <a:gd name="T63" fmla="*/ 73 h 367"/>
                <a:gd name="T64" fmla="*/ 111 w 377"/>
                <a:gd name="T65" fmla="*/ 74 h 367"/>
                <a:gd name="T66" fmla="*/ 86 w 377"/>
                <a:gd name="T67" fmla="*/ 50 h 367"/>
                <a:gd name="T68" fmla="*/ 101 w 377"/>
                <a:gd name="T69" fmla="*/ 30 h 367"/>
                <a:gd name="T70" fmla="*/ 133 w 377"/>
                <a:gd name="T71" fmla="*/ 41 h 367"/>
                <a:gd name="T72" fmla="*/ 114 w 377"/>
                <a:gd name="T73" fmla="*/ 38 h 367"/>
                <a:gd name="T74" fmla="*/ 100 w 377"/>
                <a:gd name="T75" fmla="*/ 37 h 367"/>
                <a:gd name="T76" fmla="*/ 94 w 377"/>
                <a:gd name="T77" fmla="*/ 49 h 367"/>
                <a:gd name="T78" fmla="*/ 115 w 377"/>
                <a:gd name="T79" fmla="*/ 68 h 367"/>
                <a:gd name="T80" fmla="*/ 136 w 377"/>
                <a:gd name="T81" fmla="*/ 69 h 367"/>
                <a:gd name="T82" fmla="*/ 138 w 377"/>
                <a:gd name="T83" fmla="*/ 58 h 367"/>
                <a:gd name="T84" fmla="*/ 127 w 377"/>
                <a:gd name="T85" fmla="*/ 46 h 367"/>
                <a:gd name="T86" fmla="*/ 196 w 377"/>
                <a:gd name="T87" fmla="*/ 29 h 367"/>
                <a:gd name="T88" fmla="*/ 171 w 377"/>
                <a:gd name="T89" fmla="*/ 49 h 367"/>
                <a:gd name="T90" fmla="*/ 168 w 377"/>
                <a:gd name="T91" fmla="*/ 49 h 367"/>
                <a:gd name="T92" fmla="*/ 165 w 377"/>
                <a:gd name="T93" fmla="*/ 47 h 367"/>
                <a:gd name="T94" fmla="*/ 175 w 377"/>
                <a:gd name="T95" fmla="*/ 38 h 367"/>
                <a:gd name="T96" fmla="*/ 134 w 377"/>
                <a:gd name="T97" fmla="*/ 22 h 367"/>
                <a:gd name="T98" fmla="*/ 130 w 377"/>
                <a:gd name="T99" fmla="*/ 21 h 367"/>
                <a:gd name="T100" fmla="*/ 129 w 377"/>
                <a:gd name="T101" fmla="*/ 19 h 367"/>
                <a:gd name="T102" fmla="*/ 133 w 377"/>
                <a:gd name="T103" fmla="*/ 4 h 367"/>
                <a:gd name="T104" fmla="*/ 135 w 377"/>
                <a:gd name="T105" fmla="*/ 2 h 367"/>
                <a:gd name="T106" fmla="*/ 139 w 377"/>
                <a:gd name="T107" fmla="*/ 0 h 367"/>
                <a:gd name="T108" fmla="*/ 190 w 377"/>
                <a:gd name="T109" fmla="*/ 26 h 367"/>
                <a:gd name="T110" fmla="*/ 193 w 377"/>
                <a:gd name="T111" fmla="*/ 26 h 36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77"/>
                <a:gd name="T169" fmla="*/ 0 h 367"/>
                <a:gd name="T170" fmla="*/ 377 w 377"/>
                <a:gd name="T171" fmla="*/ 367 h 36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77" h="367">
                  <a:moveTo>
                    <a:pt x="136" y="306"/>
                  </a:moveTo>
                  <a:cubicBezTo>
                    <a:pt x="137" y="307"/>
                    <a:pt x="137" y="307"/>
                    <a:pt x="138" y="308"/>
                  </a:cubicBezTo>
                  <a:cubicBezTo>
                    <a:pt x="138" y="309"/>
                    <a:pt x="139" y="310"/>
                    <a:pt x="139" y="310"/>
                  </a:cubicBezTo>
                  <a:cubicBezTo>
                    <a:pt x="139" y="311"/>
                    <a:pt x="139" y="312"/>
                    <a:pt x="139" y="312"/>
                  </a:cubicBezTo>
                  <a:cubicBezTo>
                    <a:pt x="139" y="313"/>
                    <a:pt x="139" y="313"/>
                    <a:pt x="138" y="314"/>
                  </a:cubicBezTo>
                  <a:lnTo>
                    <a:pt x="87" y="365"/>
                  </a:lnTo>
                  <a:cubicBezTo>
                    <a:pt x="86" y="366"/>
                    <a:pt x="86" y="366"/>
                    <a:pt x="85" y="367"/>
                  </a:cubicBezTo>
                  <a:cubicBezTo>
                    <a:pt x="84" y="367"/>
                    <a:pt x="83" y="367"/>
                    <a:pt x="83" y="367"/>
                  </a:cubicBezTo>
                  <a:cubicBezTo>
                    <a:pt x="82" y="367"/>
                    <a:pt x="81" y="367"/>
                    <a:pt x="80" y="366"/>
                  </a:cubicBezTo>
                  <a:cubicBezTo>
                    <a:pt x="79" y="366"/>
                    <a:pt x="78" y="365"/>
                    <a:pt x="77" y="364"/>
                  </a:cubicBezTo>
                  <a:cubicBezTo>
                    <a:pt x="76" y="363"/>
                    <a:pt x="76" y="362"/>
                    <a:pt x="75" y="361"/>
                  </a:cubicBezTo>
                  <a:cubicBezTo>
                    <a:pt x="74" y="360"/>
                    <a:pt x="74" y="360"/>
                    <a:pt x="74" y="359"/>
                  </a:cubicBezTo>
                  <a:cubicBezTo>
                    <a:pt x="73" y="358"/>
                    <a:pt x="73" y="357"/>
                    <a:pt x="73" y="356"/>
                  </a:cubicBezTo>
                  <a:cubicBezTo>
                    <a:pt x="73" y="355"/>
                    <a:pt x="73" y="354"/>
                    <a:pt x="73" y="353"/>
                  </a:cubicBezTo>
                  <a:lnTo>
                    <a:pt x="72" y="315"/>
                  </a:lnTo>
                  <a:cubicBezTo>
                    <a:pt x="72" y="307"/>
                    <a:pt x="71" y="299"/>
                    <a:pt x="70" y="293"/>
                  </a:cubicBezTo>
                  <a:cubicBezTo>
                    <a:pt x="70" y="287"/>
                    <a:pt x="68" y="282"/>
                    <a:pt x="67" y="278"/>
                  </a:cubicBezTo>
                  <a:cubicBezTo>
                    <a:pt x="65" y="273"/>
                    <a:pt x="64" y="270"/>
                    <a:pt x="62" y="267"/>
                  </a:cubicBezTo>
                  <a:cubicBezTo>
                    <a:pt x="60" y="264"/>
                    <a:pt x="58" y="262"/>
                    <a:pt x="56" y="260"/>
                  </a:cubicBezTo>
                  <a:cubicBezTo>
                    <a:pt x="54" y="258"/>
                    <a:pt x="52" y="256"/>
                    <a:pt x="49" y="255"/>
                  </a:cubicBezTo>
                  <a:cubicBezTo>
                    <a:pt x="47" y="254"/>
                    <a:pt x="44" y="253"/>
                    <a:pt x="41" y="253"/>
                  </a:cubicBezTo>
                  <a:cubicBezTo>
                    <a:pt x="38" y="253"/>
                    <a:pt x="36" y="253"/>
                    <a:pt x="33" y="255"/>
                  </a:cubicBezTo>
                  <a:cubicBezTo>
                    <a:pt x="30" y="256"/>
                    <a:pt x="27" y="258"/>
                    <a:pt x="25" y="260"/>
                  </a:cubicBezTo>
                  <a:cubicBezTo>
                    <a:pt x="22" y="263"/>
                    <a:pt x="20" y="266"/>
                    <a:pt x="18" y="270"/>
                  </a:cubicBezTo>
                  <a:cubicBezTo>
                    <a:pt x="16" y="273"/>
                    <a:pt x="15" y="276"/>
                    <a:pt x="14" y="279"/>
                  </a:cubicBezTo>
                  <a:cubicBezTo>
                    <a:pt x="14" y="281"/>
                    <a:pt x="13" y="284"/>
                    <a:pt x="13" y="286"/>
                  </a:cubicBezTo>
                  <a:cubicBezTo>
                    <a:pt x="12" y="288"/>
                    <a:pt x="12" y="289"/>
                    <a:pt x="11" y="290"/>
                  </a:cubicBezTo>
                  <a:cubicBezTo>
                    <a:pt x="11" y="290"/>
                    <a:pt x="10" y="290"/>
                    <a:pt x="10" y="290"/>
                  </a:cubicBezTo>
                  <a:cubicBezTo>
                    <a:pt x="9" y="290"/>
                    <a:pt x="9" y="290"/>
                    <a:pt x="8" y="290"/>
                  </a:cubicBezTo>
                  <a:cubicBezTo>
                    <a:pt x="8" y="290"/>
                    <a:pt x="7" y="289"/>
                    <a:pt x="6" y="289"/>
                  </a:cubicBezTo>
                  <a:cubicBezTo>
                    <a:pt x="5" y="288"/>
                    <a:pt x="4" y="287"/>
                    <a:pt x="3" y="286"/>
                  </a:cubicBezTo>
                  <a:cubicBezTo>
                    <a:pt x="3" y="286"/>
                    <a:pt x="2" y="285"/>
                    <a:pt x="2" y="284"/>
                  </a:cubicBezTo>
                  <a:cubicBezTo>
                    <a:pt x="1" y="284"/>
                    <a:pt x="1" y="283"/>
                    <a:pt x="0" y="283"/>
                  </a:cubicBezTo>
                  <a:cubicBezTo>
                    <a:pt x="0" y="282"/>
                    <a:pt x="0" y="282"/>
                    <a:pt x="0" y="281"/>
                  </a:cubicBezTo>
                  <a:cubicBezTo>
                    <a:pt x="0" y="281"/>
                    <a:pt x="0" y="280"/>
                    <a:pt x="0" y="279"/>
                  </a:cubicBezTo>
                  <a:cubicBezTo>
                    <a:pt x="0" y="278"/>
                    <a:pt x="0" y="276"/>
                    <a:pt x="1" y="274"/>
                  </a:cubicBezTo>
                  <a:cubicBezTo>
                    <a:pt x="1" y="271"/>
                    <a:pt x="2" y="269"/>
                    <a:pt x="3" y="266"/>
                  </a:cubicBezTo>
                  <a:cubicBezTo>
                    <a:pt x="5" y="263"/>
                    <a:pt x="6" y="260"/>
                    <a:pt x="8" y="257"/>
                  </a:cubicBezTo>
                  <a:cubicBezTo>
                    <a:pt x="10" y="254"/>
                    <a:pt x="13" y="251"/>
                    <a:pt x="16" y="248"/>
                  </a:cubicBezTo>
                  <a:cubicBezTo>
                    <a:pt x="20" y="243"/>
                    <a:pt x="25" y="240"/>
                    <a:pt x="29" y="238"/>
                  </a:cubicBezTo>
                  <a:cubicBezTo>
                    <a:pt x="34" y="236"/>
                    <a:pt x="38" y="235"/>
                    <a:pt x="43" y="235"/>
                  </a:cubicBezTo>
                  <a:cubicBezTo>
                    <a:pt x="47" y="235"/>
                    <a:pt x="52" y="236"/>
                    <a:pt x="56" y="237"/>
                  </a:cubicBezTo>
                  <a:cubicBezTo>
                    <a:pt x="60" y="239"/>
                    <a:pt x="63" y="242"/>
                    <a:pt x="67" y="245"/>
                  </a:cubicBezTo>
                  <a:cubicBezTo>
                    <a:pt x="70" y="248"/>
                    <a:pt x="72" y="251"/>
                    <a:pt x="75" y="255"/>
                  </a:cubicBezTo>
                  <a:cubicBezTo>
                    <a:pt x="77" y="258"/>
                    <a:pt x="79" y="262"/>
                    <a:pt x="81" y="268"/>
                  </a:cubicBezTo>
                  <a:cubicBezTo>
                    <a:pt x="83" y="273"/>
                    <a:pt x="84" y="279"/>
                    <a:pt x="85" y="286"/>
                  </a:cubicBezTo>
                  <a:cubicBezTo>
                    <a:pt x="86" y="294"/>
                    <a:pt x="86" y="303"/>
                    <a:pt x="87" y="314"/>
                  </a:cubicBezTo>
                  <a:lnTo>
                    <a:pt x="87" y="344"/>
                  </a:lnTo>
                  <a:lnTo>
                    <a:pt x="128" y="303"/>
                  </a:lnTo>
                  <a:cubicBezTo>
                    <a:pt x="128" y="303"/>
                    <a:pt x="129" y="303"/>
                    <a:pt x="129" y="303"/>
                  </a:cubicBezTo>
                  <a:cubicBezTo>
                    <a:pt x="130" y="302"/>
                    <a:pt x="130" y="302"/>
                    <a:pt x="131" y="303"/>
                  </a:cubicBezTo>
                  <a:cubicBezTo>
                    <a:pt x="132" y="303"/>
                    <a:pt x="132" y="303"/>
                    <a:pt x="133" y="304"/>
                  </a:cubicBezTo>
                  <a:cubicBezTo>
                    <a:pt x="134" y="304"/>
                    <a:pt x="135" y="305"/>
                    <a:pt x="136" y="306"/>
                  </a:cubicBezTo>
                  <a:close/>
                  <a:moveTo>
                    <a:pt x="177" y="182"/>
                  </a:moveTo>
                  <a:cubicBezTo>
                    <a:pt x="184" y="189"/>
                    <a:pt x="190" y="196"/>
                    <a:pt x="194" y="203"/>
                  </a:cubicBezTo>
                  <a:cubicBezTo>
                    <a:pt x="199" y="210"/>
                    <a:pt x="202" y="217"/>
                    <a:pt x="204" y="224"/>
                  </a:cubicBezTo>
                  <a:cubicBezTo>
                    <a:pt x="206" y="231"/>
                    <a:pt x="205" y="238"/>
                    <a:pt x="204" y="244"/>
                  </a:cubicBezTo>
                  <a:cubicBezTo>
                    <a:pt x="202" y="251"/>
                    <a:pt x="198" y="257"/>
                    <a:pt x="192" y="263"/>
                  </a:cubicBezTo>
                  <a:cubicBezTo>
                    <a:pt x="186" y="269"/>
                    <a:pt x="180" y="273"/>
                    <a:pt x="174" y="275"/>
                  </a:cubicBezTo>
                  <a:cubicBezTo>
                    <a:pt x="168" y="277"/>
                    <a:pt x="161" y="277"/>
                    <a:pt x="155" y="275"/>
                  </a:cubicBezTo>
                  <a:cubicBezTo>
                    <a:pt x="148" y="274"/>
                    <a:pt x="142" y="270"/>
                    <a:pt x="135" y="266"/>
                  </a:cubicBezTo>
                  <a:cubicBezTo>
                    <a:pt x="128" y="261"/>
                    <a:pt x="120" y="254"/>
                    <a:pt x="113" y="247"/>
                  </a:cubicBezTo>
                  <a:cubicBezTo>
                    <a:pt x="106" y="240"/>
                    <a:pt x="100" y="233"/>
                    <a:pt x="95" y="225"/>
                  </a:cubicBezTo>
                  <a:cubicBezTo>
                    <a:pt x="90" y="218"/>
                    <a:pt x="87" y="211"/>
                    <a:pt x="85" y="205"/>
                  </a:cubicBezTo>
                  <a:cubicBezTo>
                    <a:pt x="84" y="198"/>
                    <a:pt x="84" y="191"/>
                    <a:pt x="86" y="185"/>
                  </a:cubicBezTo>
                  <a:cubicBezTo>
                    <a:pt x="88" y="178"/>
                    <a:pt x="92" y="172"/>
                    <a:pt x="98" y="166"/>
                  </a:cubicBezTo>
                  <a:cubicBezTo>
                    <a:pt x="104" y="160"/>
                    <a:pt x="110" y="156"/>
                    <a:pt x="116" y="154"/>
                  </a:cubicBezTo>
                  <a:cubicBezTo>
                    <a:pt x="122" y="152"/>
                    <a:pt x="128" y="152"/>
                    <a:pt x="135" y="153"/>
                  </a:cubicBezTo>
                  <a:cubicBezTo>
                    <a:pt x="141" y="155"/>
                    <a:pt x="148" y="158"/>
                    <a:pt x="155" y="163"/>
                  </a:cubicBezTo>
                  <a:cubicBezTo>
                    <a:pt x="162" y="168"/>
                    <a:pt x="169" y="174"/>
                    <a:pt x="177" y="182"/>
                  </a:cubicBezTo>
                  <a:close/>
                  <a:moveTo>
                    <a:pt x="165" y="196"/>
                  </a:moveTo>
                  <a:cubicBezTo>
                    <a:pt x="160" y="191"/>
                    <a:pt x="156" y="187"/>
                    <a:pt x="152" y="184"/>
                  </a:cubicBezTo>
                  <a:cubicBezTo>
                    <a:pt x="148" y="180"/>
                    <a:pt x="144" y="177"/>
                    <a:pt x="141" y="175"/>
                  </a:cubicBezTo>
                  <a:cubicBezTo>
                    <a:pt x="137" y="173"/>
                    <a:pt x="134" y="171"/>
                    <a:pt x="131" y="170"/>
                  </a:cubicBezTo>
                  <a:cubicBezTo>
                    <a:pt x="128" y="169"/>
                    <a:pt x="125" y="169"/>
                    <a:pt x="122" y="169"/>
                  </a:cubicBezTo>
                  <a:cubicBezTo>
                    <a:pt x="119" y="169"/>
                    <a:pt x="117" y="170"/>
                    <a:pt x="114" y="171"/>
                  </a:cubicBezTo>
                  <a:cubicBezTo>
                    <a:pt x="112" y="172"/>
                    <a:pt x="109" y="174"/>
                    <a:pt x="107" y="176"/>
                  </a:cubicBezTo>
                  <a:cubicBezTo>
                    <a:pt x="103" y="181"/>
                    <a:pt x="101" y="185"/>
                    <a:pt x="100" y="189"/>
                  </a:cubicBezTo>
                  <a:cubicBezTo>
                    <a:pt x="99" y="194"/>
                    <a:pt x="100" y="198"/>
                    <a:pt x="102" y="203"/>
                  </a:cubicBezTo>
                  <a:cubicBezTo>
                    <a:pt x="104" y="208"/>
                    <a:pt x="107" y="213"/>
                    <a:pt x="111" y="218"/>
                  </a:cubicBezTo>
                  <a:cubicBezTo>
                    <a:pt x="115" y="223"/>
                    <a:pt x="119" y="228"/>
                    <a:pt x="125" y="233"/>
                  </a:cubicBezTo>
                  <a:cubicBezTo>
                    <a:pt x="131" y="240"/>
                    <a:pt x="138" y="246"/>
                    <a:pt x="143" y="250"/>
                  </a:cubicBezTo>
                  <a:cubicBezTo>
                    <a:pt x="149" y="254"/>
                    <a:pt x="154" y="257"/>
                    <a:pt x="159" y="258"/>
                  </a:cubicBezTo>
                  <a:cubicBezTo>
                    <a:pt x="163" y="260"/>
                    <a:pt x="167" y="260"/>
                    <a:pt x="171" y="259"/>
                  </a:cubicBezTo>
                  <a:cubicBezTo>
                    <a:pt x="175" y="258"/>
                    <a:pt x="179" y="256"/>
                    <a:pt x="182" y="252"/>
                  </a:cubicBezTo>
                  <a:cubicBezTo>
                    <a:pt x="185" y="250"/>
                    <a:pt x="187" y="247"/>
                    <a:pt x="188" y="244"/>
                  </a:cubicBezTo>
                  <a:cubicBezTo>
                    <a:pt x="189" y="241"/>
                    <a:pt x="190" y="238"/>
                    <a:pt x="189" y="235"/>
                  </a:cubicBezTo>
                  <a:cubicBezTo>
                    <a:pt x="189" y="232"/>
                    <a:pt x="189" y="229"/>
                    <a:pt x="187" y="226"/>
                  </a:cubicBezTo>
                  <a:cubicBezTo>
                    <a:pt x="186" y="222"/>
                    <a:pt x="184" y="219"/>
                    <a:pt x="182" y="216"/>
                  </a:cubicBezTo>
                  <a:cubicBezTo>
                    <a:pt x="180" y="213"/>
                    <a:pt x="177" y="209"/>
                    <a:pt x="174" y="206"/>
                  </a:cubicBezTo>
                  <a:cubicBezTo>
                    <a:pt x="171" y="202"/>
                    <a:pt x="168" y="199"/>
                    <a:pt x="165" y="196"/>
                  </a:cubicBezTo>
                  <a:close/>
                  <a:moveTo>
                    <a:pt x="256" y="103"/>
                  </a:moveTo>
                  <a:cubicBezTo>
                    <a:pt x="263" y="110"/>
                    <a:pt x="269" y="117"/>
                    <a:pt x="274" y="124"/>
                  </a:cubicBezTo>
                  <a:cubicBezTo>
                    <a:pt x="278" y="131"/>
                    <a:pt x="282" y="138"/>
                    <a:pt x="283" y="145"/>
                  </a:cubicBezTo>
                  <a:cubicBezTo>
                    <a:pt x="285" y="152"/>
                    <a:pt x="285" y="158"/>
                    <a:pt x="283" y="165"/>
                  </a:cubicBezTo>
                  <a:cubicBezTo>
                    <a:pt x="281" y="171"/>
                    <a:pt x="277" y="178"/>
                    <a:pt x="271" y="184"/>
                  </a:cubicBezTo>
                  <a:cubicBezTo>
                    <a:pt x="265" y="190"/>
                    <a:pt x="259" y="194"/>
                    <a:pt x="253" y="196"/>
                  </a:cubicBezTo>
                  <a:cubicBezTo>
                    <a:pt x="247" y="198"/>
                    <a:pt x="240" y="198"/>
                    <a:pt x="234" y="196"/>
                  </a:cubicBezTo>
                  <a:cubicBezTo>
                    <a:pt x="227" y="194"/>
                    <a:pt x="221" y="191"/>
                    <a:pt x="214" y="186"/>
                  </a:cubicBezTo>
                  <a:cubicBezTo>
                    <a:pt x="207" y="181"/>
                    <a:pt x="200" y="175"/>
                    <a:pt x="192" y="168"/>
                  </a:cubicBezTo>
                  <a:cubicBezTo>
                    <a:pt x="185" y="160"/>
                    <a:pt x="179" y="153"/>
                    <a:pt x="174" y="146"/>
                  </a:cubicBezTo>
                  <a:cubicBezTo>
                    <a:pt x="169" y="139"/>
                    <a:pt x="166" y="132"/>
                    <a:pt x="165" y="125"/>
                  </a:cubicBezTo>
                  <a:cubicBezTo>
                    <a:pt x="163" y="119"/>
                    <a:pt x="163" y="112"/>
                    <a:pt x="165" y="105"/>
                  </a:cubicBezTo>
                  <a:cubicBezTo>
                    <a:pt x="167" y="99"/>
                    <a:pt x="171" y="93"/>
                    <a:pt x="177" y="86"/>
                  </a:cubicBezTo>
                  <a:cubicBezTo>
                    <a:pt x="183" y="81"/>
                    <a:pt x="189" y="77"/>
                    <a:pt x="195" y="75"/>
                  </a:cubicBezTo>
                  <a:cubicBezTo>
                    <a:pt x="201" y="73"/>
                    <a:pt x="207" y="73"/>
                    <a:pt x="214" y="74"/>
                  </a:cubicBezTo>
                  <a:cubicBezTo>
                    <a:pt x="220" y="76"/>
                    <a:pt x="227" y="79"/>
                    <a:pt x="234" y="84"/>
                  </a:cubicBezTo>
                  <a:cubicBezTo>
                    <a:pt x="241" y="89"/>
                    <a:pt x="248" y="95"/>
                    <a:pt x="256" y="103"/>
                  </a:cubicBezTo>
                  <a:close/>
                  <a:moveTo>
                    <a:pt x="244" y="116"/>
                  </a:moveTo>
                  <a:cubicBezTo>
                    <a:pt x="239" y="112"/>
                    <a:pt x="235" y="108"/>
                    <a:pt x="231" y="104"/>
                  </a:cubicBezTo>
                  <a:cubicBezTo>
                    <a:pt x="227" y="101"/>
                    <a:pt x="223" y="98"/>
                    <a:pt x="220" y="96"/>
                  </a:cubicBezTo>
                  <a:cubicBezTo>
                    <a:pt x="216" y="94"/>
                    <a:pt x="213" y="92"/>
                    <a:pt x="210" y="91"/>
                  </a:cubicBezTo>
                  <a:cubicBezTo>
                    <a:pt x="207" y="90"/>
                    <a:pt x="204" y="90"/>
                    <a:pt x="201" y="90"/>
                  </a:cubicBezTo>
                  <a:cubicBezTo>
                    <a:pt x="198" y="90"/>
                    <a:pt x="196" y="91"/>
                    <a:pt x="193" y="92"/>
                  </a:cubicBezTo>
                  <a:cubicBezTo>
                    <a:pt x="191" y="93"/>
                    <a:pt x="189" y="95"/>
                    <a:pt x="186" y="97"/>
                  </a:cubicBezTo>
                  <a:cubicBezTo>
                    <a:pt x="182" y="101"/>
                    <a:pt x="180" y="106"/>
                    <a:pt x="179" y="110"/>
                  </a:cubicBezTo>
                  <a:cubicBezTo>
                    <a:pt x="179" y="115"/>
                    <a:pt x="179" y="119"/>
                    <a:pt x="181" y="124"/>
                  </a:cubicBezTo>
                  <a:cubicBezTo>
                    <a:pt x="183" y="129"/>
                    <a:pt x="186" y="134"/>
                    <a:pt x="190" y="139"/>
                  </a:cubicBezTo>
                  <a:cubicBezTo>
                    <a:pt x="194" y="144"/>
                    <a:pt x="199" y="149"/>
                    <a:pt x="204" y="154"/>
                  </a:cubicBezTo>
                  <a:cubicBezTo>
                    <a:pt x="211" y="161"/>
                    <a:pt x="217" y="167"/>
                    <a:pt x="222" y="171"/>
                  </a:cubicBezTo>
                  <a:cubicBezTo>
                    <a:pt x="228" y="175"/>
                    <a:pt x="233" y="178"/>
                    <a:pt x="238" y="179"/>
                  </a:cubicBezTo>
                  <a:cubicBezTo>
                    <a:pt x="242" y="181"/>
                    <a:pt x="247" y="181"/>
                    <a:pt x="250" y="180"/>
                  </a:cubicBezTo>
                  <a:cubicBezTo>
                    <a:pt x="254" y="179"/>
                    <a:pt x="258" y="177"/>
                    <a:pt x="261" y="173"/>
                  </a:cubicBezTo>
                  <a:cubicBezTo>
                    <a:pt x="264" y="170"/>
                    <a:pt x="266" y="168"/>
                    <a:pt x="267" y="165"/>
                  </a:cubicBezTo>
                  <a:cubicBezTo>
                    <a:pt x="268" y="162"/>
                    <a:pt x="269" y="159"/>
                    <a:pt x="269" y="156"/>
                  </a:cubicBezTo>
                  <a:cubicBezTo>
                    <a:pt x="268" y="153"/>
                    <a:pt x="268" y="150"/>
                    <a:pt x="266" y="146"/>
                  </a:cubicBezTo>
                  <a:cubicBezTo>
                    <a:pt x="265" y="143"/>
                    <a:pt x="263" y="140"/>
                    <a:pt x="261" y="137"/>
                  </a:cubicBezTo>
                  <a:cubicBezTo>
                    <a:pt x="259" y="133"/>
                    <a:pt x="257" y="130"/>
                    <a:pt x="254" y="127"/>
                  </a:cubicBezTo>
                  <a:cubicBezTo>
                    <a:pt x="251" y="123"/>
                    <a:pt x="247" y="120"/>
                    <a:pt x="244" y="116"/>
                  </a:cubicBezTo>
                  <a:close/>
                  <a:moveTo>
                    <a:pt x="374" y="68"/>
                  </a:moveTo>
                  <a:cubicBezTo>
                    <a:pt x="375" y="69"/>
                    <a:pt x="375" y="70"/>
                    <a:pt x="376" y="71"/>
                  </a:cubicBezTo>
                  <a:cubicBezTo>
                    <a:pt x="376" y="72"/>
                    <a:pt x="377" y="72"/>
                    <a:pt x="377" y="73"/>
                  </a:cubicBezTo>
                  <a:cubicBezTo>
                    <a:pt x="377" y="74"/>
                    <a:pt x="377" y="74"/>
                    <a:pt x="377" y="75"/>
                  </a:cubicBezTo>
                  <a:cubicBezTo>
                    <a:pt x="377" y="75"/>
                    <a:pt x="377" y="75"/>
                    <a:pt x="376" y="76"/>
                  </a:cubicBezTo>
                  <a:lnTo>
                    <a:pt x="328" y="124"/>
                  </a:lnTo>
                  <a:cubicBezTo>
                    <a:pt x="327" y="125"/>
                    <a:pt x="327" y="125"/>
                    <a:pt x="326" y="125"/>
                  </a:cubicBezTo>
                  <a:cubicBezTo>
                    <a:pt x="326" y="125"/>
                    <a:pt x="325" y="125"/>
                    <a:pt x="325" y="125"/>
                  </a:cubicBezTo>
                  <a:cubicBezTo>
                    <a:pt x="324" y="125"/>
                    <a:pt x="323" y="125"/>
                    <a:pt x="323" y="124"/>
                  </a:cubicBezTo>
                  <a:cubicBezTo>
                    <a:pt x="322" y="124"/>
                    <a:pt x="321" y="123"/>
                    <a:pt x="320" y="122"/>
                  </a:cubicBezTo>
                  <a:cubicBezTo>
                    <a:pt x="319" y="121"/>
                    <a:pt x="319" y="120"/>
                    <a:pt x="318" y="120"/>
                  </a:cubicBezTo>
                  <a:cubicBezTo>
                    <a:pt x="318" y="119"/>
                    <a:pt x="317" y="118"/>
                    <a:pt x="317" y="117"/>
                  </a:cubicBezTo>
                  <a:cubicBezTo>
                    <a:pt x="317" y="117"/>
                    <a:pt x="317" y="116"/>
                    <a:pt x="317" y="116"/>
                  </a:cubicBezTo>
                  <a:cubicBezTo>
                    <a:pt x="317" y="115"/>
                    <a:pt x="317" y="115"/>
                    <a:pt x="318" y="114"/>
                  </a:cubicBezTo>
                  <a:lnTo>
                    <a:pt x="337" y="95"/>
                  </a:lnTo>
                  <a:lnTo>
                    <a:pt x="266" y="24"/>
                  </a:lnTo>
                  <a:lnTo>
                    <a:pt x="259" y="53"/>
                  </a:lnTo>
                  <a:cubicBezTo>
                    <a:pt x="259" y="54"/>
                    <a:pt x="258" y="55"/>
                    <a:pt x="258" y="56"/>
                  </a:cubicBezTo>
                  <a:cubicBezTo>
                    <a:pt x="257" y="57"/>
                    <a:pt x="257" y="57"/>
                    <a:pt x="256" y="57"/>
                  </a:cubicBezTo>
                  <a:cubicBezTo>
                    <a:pt x="256" y="57"/>
                    <a:pt x="255" y="57"/>
                    <a:pt x="254" y="56"/>
                  </a:cubicBezTo>
                  <a:cubicBezTo>
                    <a:pt x="253" y="56"/>
                    <a:pt x="252" y="55"/>
                    <a:pt x="251" y="54"/>
                  </a:cubicBezTo>
                  <a:cubicBezTo>
                    <a:pt x="250" y="53"/>
                    <a:pt x="250" y="52"/>
                    <a:pt x="249" y="51"/>
                  </a:cubicBezTo>
                  <a:cubicBezTo>
                    <a:pt x="249" y="51"/>
                    <a:pt x="248" y="50"/>
                    <a:pt x="248" y="50"/>
                  </a:cubicBezTo>
                  <a:cubicBezTo>
                    <a:pt x="248" y="49"/>
                    <a:pt x="248" y="49"/>
                    <a:pt x="248" y="48"/>
                  </a:cubicBezTo>
                  <a:cubicBezTo>
                    <a:pt x="248" y="48"/>
                    <a:pt x="248" y="47"/>
                    <a:pt x="248" y="46"/>
                  </a:cubicBezTo>
                  <a:lnTo>
                    <a:pt x="255" y="11"/>
                  </a:lnTo>
                  <a:cubicBezTo>
                    <a:pt x="256" y="11"/>
                    <a:pt x="256" y="10"/>
                    <a:pt x="256" y="10"/>
                  </a:cubicBezTo>
                  <a:cubicBezTo>
                    <a:pt x="256" y="10"/>
                    <a:pt x="256" y="9"/>
                    <a:pt x="257" y="9"/>
                  </a:cubicBezTo>
                  <a:cubicBezTo>
                    <a:pt x="257" y="8"/>
                    <a:pt x="257" y="8"/>
                    <a:pt x="258" y="7"/>
                  </a:cubicBezTo>
                  <a:cubicBezTo>
                    <a:pt x="258" y="6"/>
                    <a:pt x="259" y="6"/>
                    <a:pt x="260" y="5"/>
                  </a:cubicBezTo>
                  <a:cubicBezTo>
                    <a:pt x="261" y="4"/>
                    <a:pt x="262" y="3"/>
                    <a:pt x="263" y="2"/>
                  </a:cubicBezTo>
                  <a:cubicBezTo>
                    <a:pt x="264" y="1"/>
                    <a:pt x="265" y="1"/>
                    <a:pt x="265" y="1"/>
                  </a:cubicBezTo>
                  <a:cubicBezTo>
                    <a:pt x="266" y="0"/>
                    <a:pt x="266" y="0"/>
                    <a:pt x="267" y="0"/>
                  </a:cubicBezTo>
                  <a:cubicBezTo>
                    <a:pt x="267" y="1"/>
                    <a:pt x="268" y="1"/>
                    <a:pt x="268" y="1"/>
                  </a:cubicBezTo>
                  <a:lnTo>
                    <a:pt x="349" y="83"/>
                  </a:lnTo>
                  <a:lnTo>
                    <a:pt x="366" y="66"/>
                  </a:lnTo>
                  <a:cubicBezTo>
                    <a:pt x="367" y="65"/>
                    <a:pt x="367" y="65"/>
                    <a:pt x="368" y="65"/>
                  </a:cubicBezTo>
                  <a:cubicBezTo>
                    <a:pt x="368" y="65"/>
                    <a:pt x="369" y="65"/>
                    <a:pt x="369" y="65"/>
                  </a:cubicBezTo>
                  <a:cubicBezTo>
                    <a:pt x="370" y="65"/>
                    <a:pt x="371" y="66"/>
                    <a:pt x="371" y="66"/>
                  </a:cubicBezTo>
                  <a:cubicBezTo>
                    <a:pt x="372" y="67"/>
                    <a:pt x="373" y="67"/>
                    <a:pt x="374" y="6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3" name="Freeform 168"/>
            <p:cNvSpPr>
              <a:spLocks noEditPoints="1"/>
            </p:cNvSpPr>
            <p:nvPr/>
          </p:nvSpPr>
          <p:spPr bwMode="auto">
            <a:xfrm>
              <a:off x="3204" y="3344"/>
              <a:ext cx="196" cy="147"/>
            </a:xfrm>
            <a:custGeom>
              <a:avLst/>
              <a:gdLst>
                <a:gd name="T0" fmla="*/ 72 w 377"/>
                <a:gd name="T1" fmla="*/ 124 h 370"/>
                <a:gd name="T2" fmla="*/ 45 w 377"/>
                <a:gd name="T3" fmla="*/ 146 h 370"/>
                <a:gd name="T4" fmla="*/ 42 w 377"/>
                <a:gd name="T5" fmla="*/ 147 h 370"/>
                <a:gd name="T6" fmla="*/ 38 w 377"/>
                <a:gd name="T7" fmla="*/ 144 h 370"/>
                <a:gd name="T8" fmla="*/ 37 w 377"/>
                <a:gd name="T9" fmla="*/ 126 h 370"/>
                <a:gd name="T10" fmla="*/ 32 w 377"/>
                <a:gd name="T11" fmla="*/ 107 h 370"/>
                <a:gd name="T12" fmla="*/ 21 w 377"/>
                <a:gd name="T13" fmla="*/ 102 h 370"/>
                <a:gd name="T14" fmla="*/ 9 w 377"/>
                <a:gd name="T15" fmla="*/ 108 h 370"/>
                <a:gd name="T16" fmla="*/ 6 w 377"/>
                <a:gd name="T17" fmla="*/ 116 h 370"/>
                <a:gd name="T18" fmla="*/ 3 w 377"/>
                <a:gd name="T19" fmla="*/ 116 h 370"/>
                <a:gd name="T20" fmla="*/ 0 w 377"/>
                <a:gd name="T21" fmla="*/ 114 h 370"/>
                <a:gd name="T22" fmla="*/ 1 w 377"/>
                <a:gd name="T23" fmla="*/ 110 h 370"/>
                <a:gd name="T24" fmla="*/ 8 w 377"/>
                <a:gd name="T25" fmla="*/ 100 h 370"/>
                <a:gd name="T26" fmla="*/ 29 w 377"/>
                <a:gd name="T27" fmla="*/ 95 h 370"/>
                <a:gd name="T28" fmla="*/ 42 w 377"/>
                <a:gd name="T29" fmla="*/ 108 h 370"/>
                <a:gd name="T30" fmla="*/ 45 w 377"/>
                <a:gd name="T31" fmla="*/ 138 h 370"/>
                <a:gd name="T32" fmla="*/ 68 w 377"/>
                <a:gd name="T33" fmla="*/ 122 h 370"/>
                <a:gd name="T34" fmla="*/ 92 w 377"/>
                <a:gd name="T35" fmla="*/ 74 h 370"/>
                <a:gd name="T36" fmla="*/ 106 w 377"/>
                <a:gd name="T37" fmla="*/ 98 h 370"/>
                <a:gd name="T38" fmla="*/ 81 w 377"/>
                <a:gd name="T39" fmla="*/ 110 h 370"/>
                <a:gd name="T40" fmla="*/ 49 w 377"/>
                <a:gd name="T41" fmla="*/ 91 h 370"/>
                <a:gd name="T42" fmla="*/ 51 w 377"/>
                <a:gd name="T43" fmla="*/ 67 h 370"/>
                <a:gd name="T44" fmla="*/ 81 w 377"/>
                <a:gd name="T45" fmla="*/ 66 h 370"/>
                <a:gd name="T46" fmla="*/ 79 w 377"/>
                <a:gd name="T47" fmla="*/ 74 h 370"/>
                <a:gd name="T48" fmla="*/ 63 w 377"/>
                <a:gd name="T49" fmla="*/ 68 h 370"/>
                <a:gd name="T50" fmla="*/ 52 w 377"/>
                <a:gd name="T51" fmla="*/ 76 h 370"/>
                <a:gd name="T52" fmla="*/ 65 w 377"/>
                <a:gd name="T53" fmla="*/ 94 h 370"/>
                <a:gd name="T54" fmla="*/ 89 w 377"/>
                <a:gd name="T55" fmla="*/ 104 h 370"/>
                <a:gd name="T56" fmla="*/ 98 w 377"/>
                <a:gd name="T57" fmla="*/ 95 h 370"/>
                <a:gd name="T58" fmla="*/ 90 w 377"/>
                <a:gd name="T59" fmla="*/ 83 h 370"/>
                <a:gd name="T60" fmla="*/ 142 w 377"/>
                <a:gd name="T61" fmla="*/ 50 h 370"/>
                <a:gd name="T62" fmla="*/ 141 w 377"/>
                <a:gd name="T63" fmla="*/ 74 h 370"/>
                <a:gd name="T64" fmla="*/ 111 w 377"/>
                <a:gd name="T65" fmla="*/ 75 h 370"/>
                <a:gd name="T66" fmla="*/ 86 w 377"/>
                <a:gd name="T67" fmla="*/ 51 h 370"/>
                <a:gd name="T68" fmla="*/ 101 w 377"/>
                <a:gd name="T69" fmla="*/ 31 h 370"/>
                <a:gd name="T70" fmla="*/ 133 w 377"/>
                <a:gd name="T71" fmla="*/ 42 h 370"/>
                <a:gd name="T72" fmla="*/ 114 w 377"/>
                <a:gd name="T73" fmla="*/ 39 h 370"/>
                <a:gd name="T74" fmla="*/ 100 w 377"/>
                <a:gd name="T75" fmla="*/ 38 h 370"/>
                <a:gd name="T76" fmla="*/ 94 w 377"/>
                <a:gd name="T77" fmla="*/ 50 h 370"/>
                <a:gd name="T78" fmla="*/ 115 w 377"/>
                <a:gd name="T79" fmla="*/ 69 h 370"/>
                <a:gd name="T80" fmla="*/ 136 w 377"/>
                <a:gd name="T81" fmla="*/ 70 h 370"/>
                <a:gd name="T82" fmla="*/ 138 w 377"/>
                <a:gd name="T83" fmla="*/ 59 h 370"/>
                <a:gd name="T84" fmla="*/ 127 w 377"/>
                <a:gd name="T85" fmla="*/ 47 h 370"/>
                <a:gd name="T86" fmla="*/ 196 w 377"/>
                <a:gd name="T87" fmla="*/ 30 h 370"/>
                <a:gd name="T88" fmla="*/ 168 w 377"/>
                <a:gd name="T89" fmla="*/ 52 h 370"/>
                <a:gd name="T90" fmla="*/ 165 w 377"/>
                <a:gd name="T91" fmla="*/ 52 h 370"/>
                <a:gd name="T92" fmla="*/ 162 w 377"/>
                <a:gd name="T93" fmla="*/ 49 h 370"/>
                <a:gd name="T94" fmla="*/ 161 w 377"/>
                <a:gd name="T95" fmla="*/ 32 h 370"/>
                <a:gd name="T96" fmla="*/ 155 w 377"/>
                <a:gd name="T97" fmla="*/ 13 h 370"/>
                <a:gd name="T98" fmla="*/ 145 w 377"/>
                <a:gd name="T99" fmla="*/ 7 h 370"/>
                <a:gd name="T100" fmla="*/ 133 w 377"/>
                <a:gd name="T101" fmla="*/ 14 h 370"/>
                <a:gd name="T102" fmla="*/ 129 w 377"/>
                <a:gd name="T103" fmla="*/ 22 h 370"/>
                <a:gd name="T104" fmla="*/ 127 w 377"/>
                <a:gd name="T105" fmla="*/ 21 h 370"/>
                <a:gd name="T106" fmla="*/ 124 w 377"/>
                <a:gd name="T107" fmla="*/ 19 h 370"/>
                <a:gd name="T108" fmla="*/ 124 w 377"/>
                <a:gd name="T109" fmla="*/ 15 h 370"/>
                <a:gd name="T110" fmla="*/ 132 w 377"/>
                <a:gd name="T111" fmla="*/ 5 h 370"/>
                <a:gd name="T112" fmla="*/ 152 w 377"/>
                <a:gd name="T113" fmla="*/ 1 h 370"/>
                <a:gd name="T114" fmla="*/ 165 w 377"/>
                <a:gd name="T115" fmla="*/ 13 h 370"/>
                <a:gd name="T116" fmla="*/ 169 w 377"/>
                <a:gd name="T117" fmla="*/ 43 h 370"/>
                <a:gd name="T118" fmla="*/ 192 w 377"/>
                <a:gd name="T119" fmla="*/ 27 h 37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77"/>
                <a:gd name="T181" fmla="*/ 0 h 370"/>
                <a:gd name="T182" fmla="*/ 377 w 377"/>
                <a:gd name="T183" fmla="*/ 370 h 37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77" h="370">
                  <a:moveTo>
                    <a:pt x="136" y="309"/>
                  </a:moveTo>
                  <a:cubicBezTo>
                    <a:pt x="137" y="310"/>
                    <a:pt x="137" y="310"/>
                    <a:pt x="138" y="311"/>
                  </a:cubicBezTo>
                  <a:cubicBezTo>
                    <a:pt x="138" y="312"/>
                    <a:pt x="139" y="313"/>
                    <a:pt x="139" y="313"/>
                  </a:cubicBezTo>
                  <a:cubicBezTo>
                    <a:pt x="139" y="314"/>
                    <a:pt x="139" y="315"/>
                    <a:pt x="139" y="315"/>
                  </a:cubicBezTo>
                  <a:cubicBezTo>
                    <a:pt x="139" y="316"/>
                    <a:pt x="139" y="316"/>
                    <a:pt x="138" y="317"/>
                  </a:cubicBezTo>
                  <a:lnTo>
                    <a:pt x="87" y="368"/>
                  </a:lnTo>
                  <a:cubicBezTo>
                    <a:pt x="86" y="369"/>
                    <a:pt x="86" y="369"/>
                    <a:pt x="85" y="370"/>
                  </a:cubicBezTo>
                  <a:cubicBezTo>
                    <a:pt x="84" y="370"/>
                    <a:pt x="83" y="370"/>
                    <a:pt x="83" y="370"/>
                  </a:cubicBezTo>
                  <a:cubicBezTo>
                    <a:pt x="82" y="370"/>
                    <a:pt x="81" y="370"/>
                    <a:pt x="80" y="369"/>
                  </a:cubicBezTo>
                  <a:cubicBezTo>
                    <a:pt x="79" y="369"/>
                    <a:pt x="78" y="368"/>
                    <a:pt x="77" y="367"/>
                  </a:cubicBezTo>
                  <a:cubicBezTo>
                    <a:pt x="76" y="366"/>
                    <a:pt x="76" y="365"/>
                    <a:pt x="75" y="364"/>
                  </a:cubicBezTo>
                  <a:cubicBezTo>
                    <a:pt x="74" y="363"/>
                    <a:pt x="74" y="363"/>
                    <a:pt x="74" y="362"/>
                  </a:cubicBezTo>
                  <a:cubicBezTo>
                    <a:pt x="73" y="361"/>
                    <a:pt x="73" y="360"/>
                    <a:pt x="73" y="359"/>
                  </a:cubicBezTo>
                  <a:cubicBezTo>
                    <a:pt x="73" y="358"/>
                    <a:pt x="73" y="357"/>
                    <a:pt x="73" y="356"/>
                  </a:cubicBezTo>
                  <a:lnTo>
                    <a:pt x="72" y="318"/>
                  </a:lnTo>
                  <a:cubicBezTo>
                    <a:pt x="72" y="310"/>
                    <a:pt x="71" y="302"/>
                    <a:pt x="70" y="296"/>
                  </a:cubicBezTo>
                  <a:cubicBezTo>
                    <a:pt x="70" y="290"/>
                    <a:pt x="68" y="285"/>
                    <a:pt x="67" y="281"/>
                  </a:cubicBezTo>
                  <a:cubicBezTo>
                    <a:pt x="65" y="276"/>
                    <a:pt x="64" y="273"/>
                    <a:pt x="62" y="270"/>
                  </a:cubicBezTo>
                  <a:cubicBezTo>
                    <a:pt x="60" y="267"/>
                    <a:pt x="58" y="265"/>
                    <a:pt x="56" y="263"/>
                  </a:cubicBezTo>
                  <a:cubicBezTo>
                    <a:pt x="54" y="261"/>
                    <a:pt x="52" y="259"/>
                    <a:pt x="49" y="258"/>
                  </a:cubicBezTo>
                  <a:cubicBezTo>
                    <a:pt x="47" y="257"/>
                    <a:pt x="44" y="256"/>
                    <a:pt x="41" y="256"/>
                  </a:cubicBezTo>
                  <a:cubicBezTo>
                    <a:pt x="38" y="256"/>
                    <a:pt x="36" y="256"/>
                    <a:pt x="33" y="258"/>
                  </a:cubicBezTo>
                  <a:cubicBezTo>
                    <a:pt x="30" y="259"/>
                    <a:pt x="27" y="261"/>
                    <a:pt x="25" y="263"/>
                  </a:cubicBezTo>
                  <a:cubicBezTo>
                    <a:pt x="22" y="266"/>
                    <a:pt x="20" y="269"/>
                    <a:pt x="18" y="273"/>
                  </a:cubicBezTo>
                  <a:cubicBezTo>
                    <a:pt x="16" y="276"/>
                    <a:pt x="15" y="279"/>
                    <a:pt x="14" y="282"/>
                  </a:cubicBezTo>
                  <a:cubicBezTo>
                    <a:pt x="14" y="284"/>
                    <a:pt x="13" y="287"/>
                    <a:pt x="13" y="289"/>
                  </a:cubicBezTo>
                  <a:cubicBezTo>
                    <a:pt x="12" y="291"/>
                    <a:pt x="12" y="292"/>
                    <a:pt x="11" y="293"/>
                  </a:cubicBezTo>
                  <a:cubicBezTo>
                    <a:pt x="11" y="293"/>
                    <a:pt x="10" y="293"/>
                    <a:pt x="10" y="293"/>
                  </a:cubicBezTo>
                  <a:cubicBezTo>
                    <a:pt x="9" y="293"/>
                    <a:pt x="9" y="293"/>
                    <a:pt x="8" y="293"/>
                  </a:cubicBezTo>
                  <a:cubicBezTo>
                    <a:pt x="8" y="293"/>
                    <a:pt x="7" y="292"/>
                    <a:pt x="6" y="292"/>
                  </a:cubicBezTo>
                  <a:cubicBezTo>
                    <a:pt x="5" y="291"/>
                    <a:pt x="4" y="290"/>
                    <a:pt x="3" y="289"/>
                  </a:cubicBezTo>
                  <a:cubicBezTo>
                    <a:pt x="3" y="289"/>
                    <a:pt x="2" y="288"/>
                    <a:pt x="2" y="287"/>
                  </a:cubicBezTo>
                  <a:cubicBezTo>
                    <a:pt x="1" y="287"/>
                    <a:pt x="1" y="286"/>
                    <a:pt x="0" y="286"/>
                  </a:cubicBezTo>
                  <a:cubicBezTo>
                    <a:pt x="0" y="285"/>
                    <a:pt x="0" y="285"/>
                    <a:pt x="0" y="284"/>
                  </a:cubicBezTo>
                  <a:cubicBezTo>
                    <a:pt x="0" y="284"/>
                    <a:pt x="0" y="283"/>
                    <a:pt x="0" y="282"/>
                  </a:cubicBezTo>
                  <a:cubicBezTo>
                    <a:pt x="0" y="281"/>
                    <a:pt x="0" y="279"/>
                    <a:pt x="1" y="277"/>
                  </a:cubicBezTo>
                  <a:cubicBezTo>
                    <a:pt x="1" y="274"/>
                    <a:pt x="2" y="272"/>
                    <a:pt x="3" y="269"/>
                  </a:cubicBezTo>
                  <a:cubicBezTo>
                    <a:pt x="5" y="266"/>
                    <a:pt x="6" y="263"/>
                    <a:pt x="8" y="260"/>
                  </a:cubicBezTo>
                  <a:cubicBezTo>
                    <a:pt x="10" y="257"/>
                    <a:pt x="13" y="254"/>
                    <a:pt x="16" y="251"/>
                  </a:cubicBezTo>
                  <a:cubicBezTo>
                    <a:pt x="20" y="246"/>
                    <a:pt x="25" y="243"/>
                    <a:pt x="29" y="241"/>
                  </a:cubicBezTo>
                  <a:cubicBezTo>
                    <a:pt x="34" y="239"/>
                    <a:pt x="38" y="238"/>
                    <a:pt x="43" y="238"/>
                  </a:cubicBezTo>
                  <a:cubicBezTo>
                    <a:pt x="47" y="238"/>
                    <a:pt x="52" y="239"/>
                    <a:pt x="56" y="240"/>
                  </a:cubicBezTo>
                  <a:cubicBezTo>
                    <a:pt x="60" y="242"/>
                    <a:pt x="63" y="245"/>
                    <a:pt x="67" y="248"/>
                  </a:cubicBezTo>
                  <a:cubicBezTo>
                    <a:pt x="70" y="251"/>
                    <a:pt x="72" y="254"/>
                    <a:pt x="75" y="258"/>
                  </a:cubicBezTo>
                  <a:cubicBezTo>
                    <a:pt x="77" y="261"/>
                    <a:pt x="79" y="265"/>
                    <a:pt x="81" y="271"/>
                  </a:cubicBezTo>
                  <a:cubicBezTo>
                    <a:pt x="83" y="276"/>
                    <a:pt x="84" y="282"/>
                    <a:pt x="85" y="289"/>
                  </a:cubicBezTo>
                  <a:cubicBezTo>
                    <a:pt x="86" y="297"/>
                    <a:pt x="86" y="306"/>
                    <a:pt x="87" y="317"/>
                  </a:cubicBezTo>
                  <a:lnTo>
                    <a:pt x="87" y="347"/>
                  </a:lnTo>
                  <a:lnTo>
                    <a:pt x="128" y="306"/>
                  </a:lnTo>
                  <a:cubicBezTo>
                    <a:pt x="128" y="306"/>
                    <a:pt x="129" y="306"/>
                    <a:pt x="129" y="306"/>
                  </a:cubicBezTo>
                  <a:cubicBezTo>
                    <a:pt x="130" y="305"/>
                    <a:pt x="130" y="305"/>
                    <a:pt x="131" y="306"/>
                  </a:cubicBezTo>
                  <a:cubicBezTo>
                    <a:pt x="132" y="306"/>
                    <a:pt x="132" y="306"/>
                    <a:pt x="133" y="307"/>
                  </a:cubicBezTo>
                  <a:cubicBezTo>
                    <a:pt x="134" y="307"/>
                    <a:pt x="135" y="308"/>
                    <a:pt x="136" y="309"/>
                  </a:cubicBezTo>
                  <a:close/>
                  <a:moveTo>
                    <a:pt x="177" y="185"/>
                  </a:moveTo>
                  <a:cubicBezTo>
                    <a:pt x="184" y="192"/>
                    <a:pt x="190" y="199"/>
                    <a:pt x="194" y="206"/>
                  </a:cubicBezTo>
                  <a:cubicBezTo>
                    <a:pt x="199" y="213"/>
                    <a:pt x="202" y="220"/>
                    <a:pt x="204" y="227"/>
                  </a:cubicBezTo>
                  <a:cubicBezTo>
                    <a:pt x="206" y="234"/>
                    <a:pt x="205" y="241"/>
                    <a:pt x="204" y="247"/>
                  </a:cubicBezTo>
                  <a:cubicBezTo>
                    <a:pt x="202" y="254"/>
                    <a:pt x="198" y="260"/>
                    <a:pt x="192" y="266"/>
                  </a:cubicBezTo>
                  <a:cubicBezTo>
                    <a:pt x="186" y="272"/>
                    <a:pt x="180" y="276"/>
                    <a:pt x="174" y="278"/>
                  </a:cubicBezTo>
                  <a:cubicBezTo>
                    <a:pt x="168" y="280"/>
                    <a:pt x="161" y="280"/>
                    <a:pt x="155" y="278"/>
                  </a:cubicBezTo>
                  <a:cubicBezTo>
                    <a:pt x="148" y="277"/>
                    <a:pt x="142" y="273"/>
                    <a:pt x="135" y="269"/>
                  </a:cubicBezTo>
                  <a:cubicBezTo>
                    <a:pt x="128" y="264"/>
                    <a:pt x="120" y="257"/>
                    <a:pt x="113" y="250"/>
                  </a:cubicBezTo>
                  <a:cubicBezTo>
                    <a:pt x="106" y="243"/>
                    <a:pt x="100" y="236"/>
                    <a:pt x="95" y="228"/>
                  </a:cubicBezTo>
                  <a:cubicBezTo>
                    <a:pt x="90" y="221"/>
                    <a:pt x="87" y="214"/>
                    <a:pt x="85" y="208"/>
                  </a:cubicBezTo>
                  <a:cubicBezTo>
                    <a:pt x="84" y="201"/>
                    <a:pt x="84" y="194"/>
                    <a:pt x="86" y="188"/>
                  </a:cubicBezTo>
                  <a:cubicBezTo>
                    <a:pt x="88" y="181"/>
                    <a:pt x="92" y="175"/>
                    <a:pt x="98" y="169"/>
                  </a:cubicBezTo>
                  <a:cubicBezTo>
                    <a:pt x="104" y="163"/>
                    <a:pt x="110" y="159"/>
                    <a:pt x="116" y="157"/>
                  </a:cubicBezTo>
                  <a:cubicBezTo>
                    <a:pt x="122" y="155"/>
                    <a:pt x="128" y="155"/>
                    <a:pt x="135" y="156"/>
                  </a:cubicBezTo>
                  <a:cubicBezTo>
                    <a:pt x="141" y="158"/>
                    <a:pt x="148" y="161"/>
                    <a:pt x="155" y="166"/>
                  </a:cubicBezTo>
                  <a:cubicBezTo>
                    <a:pt x="162" y="171"/>
                    <a:pt x="169" y="177"/>
                    <a:pt x="177" y="185"/>
                  </a:cubicBezTo>
                  <a:close/>
                  <a:moveTo>
                    <a:pt x="165" y="199"/>
                  </a:moveTo>
                  <a:cubicBezTo>
                    <a:pt x="160" y="194"/>
                    <a:pt x="156" y="190"/>
                    <a:pt x="152" y="187"/>
                  </a:cubicBezTo>
                  <a:cubicBezTo>
                    <a:pt x="148" y="183"/>
                    <a:pt x="144" y="180"/>
                    <a:pt x="141" y="178"/>
                  </a:cubicBezTo>
                  <a:cubicBezTo>
                    <a:pt x="137" y="176"/>
                    <a:pt x="134" y="174"/>
                    <a:pt x="131" y="173"/>
                  </a:cubicBezTo>
                  <a:cubicBezTo>
                    <a:pt x="128" y="172"/>
                    <a:pt x="125" y="172"/>
                    <a:pt x="122" y="172"/>
                  </a:cubicBezTo>
                  <a:cubicBezTo>
                    <a:pt x="119" y="172"/>
                    <a:pt x="117" y="173"/>
                    <a:pt x="114" y="174"/>
                  </a:cubicBezTo>
                  <a:cubicBezTo>
                    <a:pt x="112" y="175"/>
                    <a:pt x="109" y="177"/>
                    <a:pt x="107" y="179"/>
                  </a:cubicBezTo>
                  <a:cubicBezTo>
                    <a:pt x="103" y="184"/>
                    <a:pt x="101" y="188"/>
                    <a:pt x="100" y="192"/>
                  </a:cubicBezTo>
                  <a:cubicBezTo>
                    <a:pt x="99" y="197"/>
                    <a:pt x="100" y="201"/>
                    <a:pt x="102" y="206"/>
                  </a:cubicBezTo>
                  <a:cubicBezTo>
                    <a:pt x="104" y="211"/>
                    <a:pt x="107" y="216"/>
                    <a:pt x="111" y="221"/>
                  </a:cubicBezTo>
                  <a:cubicBezTo>
                    <a:pt x="115" y="226"/>
                    <a:pt x="119" y="231"/>
                    <a:pt x="125" y="236"/>
                  </a:cubicBezTo>
                  <a:cubicBezTo>
                    <a:pt x="131" y="243"/>
                    <a:pt x="138" y="249"/>
                    <a:pt x="143" y="253"/>
                  </a:cubicBezTo>
                  <a:cubicBezTo>
                    <a:pt x="149" y="257"/>
                    <a:pt x="154" y="260"/>
                    <a:pt x="159" y="261"/>
                  </a:cubicBezTo>
                  <a:cubicBezTo>
                    <a:pt x="163" y="263"/>
                    <a:pt x="167" y="263"/>
                    <a:pt x="171" y="262"/>
                  </a:cubicBezTo>
                  <a:cubicBezTo>
                    <a:pt x="175" y="261"/>
                    <a:pt x="179" y="259"/>
                    <a:pt x="182" y="255"/>
                  </a:cubicBezTo>
                  <a:cubicBezTo>
                    <a:pt x="185" y="253"/>
                    <a:pt x="187" y="250"/>
                    <a:pt x="188" y="247"/>
                  </a:cubicBezTo>
                  <a:cubicBezTo>
                    <a:pt x="189" y="244"/>
                    <a:pt x="190" y="241"/>
                    <a:pt x="189" y="238"/>
                  </a:cubicBezTo>
                  <a:cubicBezTo>
                    <a:pt x="189" y="235"/>
                    <a:pt x="189" y="232"/>
                    <a:pt x="187" y="229"/>
                  </a:cubicBezTo>
                  <a:cubicBezTo>
                    <a:pt x="186" y="225"/>
                    <a:pt x="184" y="222"/>
                    <a:pt x="182" y="219"/>
                  </a:cubicBezTo>
                  <a:cubicBezTo>
                    <a:pt x="180" y="216"/>
                    <a:pt x="177" y="212"/>
                    <a:pt x="174" y="209"/>
                  </a:cubicBezTo>
                  <a:cubicBezTo>
                    <a:pt x="171" y="205"/>
                    <a:pt x="168" y="202"/>
                    <a:pt x="165" y="199"/>
                  </a:cubicBezTo>
                  <a:close/>
                  <a:moveTo>
                    <a:pt x="256" y="106"/>
                  </a:moveTo>
                  <a:cubicBezTo>
                    <a:pt x="263" y="113"/>
                    <a:pt x="269" y="120"/>
                    <a:pt x="274" y="127"/>
                  </a:cubicBezTo>
                  <a:cubicBezTo>
                    <a:pt x="278" y="134"/>
                    <a:pt x="282" y="141"/>
                    <a:pt x="283" y="148"/>
                  </a:cubicBezTo>
                  <a:cubicBezTo>
                    <a:pt x="285" y="155"/>
                    <a:pt x="285" y="161"/>
                    <a:pt x="283" y="168"/>
                  </a:cubicBezTo>
                  <a:cubicBezTo>
                    <a:pt x="281" y="174"/>
                    <a:pt x="277" y="181"/>
                    <a:pt x="271" y="187"/>
                  </a:cubicBezTo>
                  <a:cubicBezTo>
                    <a:pt x="265" y="193"/>
                    <a:pt x="259" y="197"/>
                    <a:pt x="253" y="199"/>
                  </a:cubicBezTo>
                  <a:cubicBezTo>
                    <a:pt x="247" y="201"/>
                    <a:pt x="240" y="201"/>
                    <a:pt x="234" y="199"/>
                  </a:cubicBezTo>
                  <a:cubicBezTo>
                    <a:pt x="227" y="197"/>
                    <a:pt x="221" y="194"/>
                    <a:pt x="214" y="189"/>
                  </a:cubicBezTo>
                  <a:cubicBezTo>
                    <a:pt x="207" y="184"/>
                    <a:pt x="200" y="178"/>
                    <a:pt x="192" y="171"/>
                  </a:cubicBezTo>
                  <a:cubicBezTo>
                    <a:pt x="185" y="163"/>
                    <a:pt x="179" y="156"/>
                    <a:pt x="174" y="149"/>
                  </a:cubicBezTo>
                  <a:cubicBezTo>
                    <a:pt x="169" y="142"/>
                    <a:pt x="166" y="135"/>
                    <a:pt x="165" y="128"/>
                  </a:cubicBezTo>
                  <a:cubicBezTo>
                    <a:pt x="163" y="122"/>
                    <a:pt x="163" y="115"/>
                    <a:pt x="165" y="108"/>
                  </a:cubicBezTo>
                  <a:cubicBezTo>
                    <a:pt x="167" y="102"/>
                    <a:pt x="171" y="96"/>
                    <a:pt x="177" y="89"/>
                  </a:cubicBezTo>
                  <a:cubicBezTo>
                    <a:pt x="183" y="84"/>
                    <a:pt x="189" y="80"/>
                    <a:pt x="195" y="78"/>
                  </a:cubicBezTo>
                  <a:cubicBezTo>
                    <a:pt x="201" y="76"/>
                    <a:pt x="207" y="76"/>
                    <a:pt x="214" y="77"/>
                  </a:cubicBezTo>
                  <a:cubicBezTo>
                    <a:pt x="220" y="79"/>
                    <a:pt x="227" y="82"/>
                    <a:pt x="234" y="87"/>
                  </a:cubicBezTo>
                  <a:cubicBezTo>
                    <a:pt x="241" y="92"/>
                    <a:pt x="248" y="98"/>
                    <a:pt x="256" y="106"/>
                  </a:cubicBezTo>
                  <a:close/>
                  <a:moveTo>
                    <a:pt x="244" y="119"/>
                  </a:moveTo>
                  <a:cubicBezTo>
                    <a:pt x="239" y="115"/>
                    <a:pt x="235" y="111"/>
                    <a:pt x="231" y="107"/>
                  </a:cubicBezTo>
                  <a:cubicBezTo>
                    <a:pt x="227" y="104"/>
                    <a:pt x="223" y="101"/>
                    <a:pt x="220" y="99"/>
                  </a:cubicBezTo>
                  <a:cubicBezTo>
                    <a:pt x="216" y="97"/>
                    <a:pt x="213" y="95"/>
                    <a:pt x="210" y="94"/>
                  </a:cubicBezTo>
                  <a:cubicBezTo>
                    <a:pt x="207" y="93"/>
                    <a:pt x="204" y="93"/>
                    <a:pt x="201" y="93"/>
                  </a:cubicBezTo>
                  <a:cubicBezTo>
                    <a:pt x="198" y="93"/>
                    <a:pt x="196" y="94"/>
                    <a:pt x="193" y="95"/>
                  </a:cubicBezTo>
                  <a:cubicBezTo>
                    <a:pt x="191" y="96"/>
                    <a:pt x="189" y="98"/>
                    <a:pt x="186" y="100"/>
                  </a:cubicBezTo>
                  <a:cubicBezTo>
                    <a:pt x="182" y="104"/>
                    <a:pt x="180" y="109"/>
                    <a:pt x="179" y="113"/>
                  </a:cubicBezTo>
                  <a:cubicBezTo>
                    <a:pt x="179" y="118"/>
                    <a:pt x="179" y="122"/>
                    <a:pt x="181" y="127"/>
                  </a:cubicBezTo>
                  <a:cubicBezTo>
                    <a:pt x="183" y="132"/>
                    <a:pt x="186" y="137"/>
                    <a:pt x="190" y="142"/>
                  </a:cubicBezTo>
                  <a:cubicBezTo>
                    <a:pt x="194" y="147"/>
                    <a:pt x="199" y="152"/>
                    <a:pt x="204" y="157"/>
                  </a:cubicBezTo>
                  <a:cubicBezTo>
                    <a:pt x="211" y="164"/>
                    <a:pt x="217" y="170"/>
                    <a:pt x="222" y="174"/>
                  </a:cubicBezTo>
                  <a:cubicBezTo>
                    <a:pt x="228" y="178"/>
                    <a:pt x="233" y="181"/>
                    <a:pt x="238" y="182"/>
                  </a:cubicBezTo>
                  <a:cubicBezTo>
                    <a:pt x="242" y="184"/>
                    <a:pt x="247" y="184"/>
                    <a:pt x="250" y="183"/>
                  </a:cubicBezTo>
                  <a:cubicBezTo>
                    <a:pt x="254" y="182"/>
                    <a:pt x="258" y="180"/>
                    <a:pt x="261" y="176"/>
                  </a:cubicBezTo>
                  <a:cubicBezTo>
                    <a:pt x="264" y="173"/>
                    <a:pt x="266" y="171"/>
                    <a:pt x="267" y="168"/>
                  </a:cubicBezTo>
                  <a:cubicBezTo>
                    <a:pt x="268" y="165"/>
                    <a:pt x="269" y="162"/>
                    <a:pt x="269" y="159"/>
                  </a:cubicBezTo>
                  <a:cubicBezTo>
                    <a:pt x="268" y="156"/>
                    <a:pt x="268" y="153"/>
                    <a:pt x="266" y="149"/>
                  </a:cubicBezTo>
                  <a:cubicBezTo>
                    <a:pt x="265" y="146"/>
                    <a:pt x="263" y="143"/>
                    <a:pt x="261" y="140"/>
                  </a:cubicBezTo>
                  <a:cubicBezTo>
                    <a:pt x="259" y="136"/>
                    <a:pt x="257" y="133"/>
                    <a:pt x="254" y="130"/>
                  </a:cubicBezTo>
                  <a:cubicBezTo>
                    <a:pt x="251" y="126"/>
                    <a:pt x="247" y="123"/>
                    <a:pt x="244" y="119"/>
                  </a:cubicBezTo>
                  <a:close/>
                  <a:moveTo>
                    <a:pt x="373" y="71"/>
                  </a:moveTo>
                  <a:cubicBezTo>
                    <a:pt x="374" y="72"/>
                    <a:pt x="375" y="73"/>
                    <a:pt x="375" y="74"/>
                  </a:cubicBezTo>
                  <a:cubicBezTo>
                    <a:pt x="376" y="74"/>
                    <a:pt x="376" y="75"/>
                    <a:pt x="377" y="76"/>
                  </a:cubicBezTo>
                  <a:cubicBezTo>
                    <a:pt x="377" y="76"/>
                    <a:pt x="377" y="77"/>
                    <a:pt x="377" y="78"/>
                  </a:cubicBezTo>
                  <a:cubicBezTo>
                    <a:pt x="377" y="78"/>
                    <a:pt x="376" y="79"/>
                    <a:pt x="376" y="79"/>
                  </a:cubicBezTo>
                  <a:lnTo>
                    <a:pt x="324" y="130"/>
                  </a:lnTo>
                  <a:cubicBezTo>
                    <a:pt x="324" y="131"/>
                    <a:pt x="323" y="132"/>
                    <a:pt x="322" y="132"/>
                  </a:cubicBezTo>
                  <a:cubicBezTo>
                    <a:pt x="322" y="132"/>
                    <a:pt x="321" y="132"/>
                    <a:pt x="320" y="132"/>
                  </a:cubicBezTo>
                  <a:cubicBezTo>
                    <a:pt x="320" y="132"/>
                    <a:pt x="319" y="132"/>
                    <a:pt x="318" y="132"/>
                  </a:cubicBezTo>
                  <a:cubicBezTo>
                    <a:pt x="317" y="131"/>
                    <a:pt x="316" y="130"/>
                    <a:pt x="315" y="129"/>
                  </a:cubicBezTo>
                  <a:cubicBezTo>
                    <a:pt x="314" y="128"/>
                    <a:pt x="313" y="127"/>
                    <a:pt x="313" y="127"/>
                  </a:cubicBezTo>
                  <a:cubicBezTo>
                    <a:pt x="312" y="126"/>
                    <a:pt x="311" y="125"/>
                    <a:pt x="311" y="124"/>
                  </a:cubicBezTo>
                  <a:cubicBezTo>
                    <a:pt x="311" y="123"/>
                    <a:pt x="311" y="123"/>
                    <a:pt x="310" y="122"/>
                  </a:cubicBezTo>
                  <a:cubicBezTo>
                    <a:pt x="310" y="121"/>
                    <a:pt x="310" y="120"/>
                    <a:pt x="310" y="118"/>
                  </a:cubicBezTo>
                  <a:lnTo>
                    <a:pt x="310" y="81"/>
                  </a:lnTo>
                  <a:cubicBezTo>
                    <a:pt x="309" y="72"/>
                    <a:pt x="309" y="65"/>
                    <a:pt x="308" y="59"/>
                  </a:cubicBezTo>
                  <a:cubicBezTo>
                    <a:pt x="307" y="52"/>
                    <a:pt x="306" y="47"/>
                    <a:pt x="305" y="43"/>
                  </a:cubicBezTo>
                  <a:cubicBezTo>
                    <a:pt x="303" y="39"/>
                    <a:pt x="301" y="35"/>
                    <a:pt x="299" y="32"/>
                  </a:cubicBezTo>
                  <a:cubicBezTo>
                    <a:pt x="298" y="30"/>
                    <a:pt x="296" y="27"/>
                    <a:pt x="294" y="25"/>
                  </a:cubicBezTo>
                  <a:cubicBezTo>
                    <a:pt x="291" y="23"/>
                    <a:pt x="289" y="21"/>
                    <a:pt x="287" y="20"/>
                  </a:cubicBezTo>
                  <a:cubicBezTo>
                    <a:pt x="284" y="19"/>
                    <a:pt x="281" y="19"/>
                    <a:pt x="279" y="18"/>
                  </a:cubicBezTo>
                  <a:cubicBezTo>
                    <a:pt x="276" y="18"/>
                    <a:pt x="273" y="19"/>
                    <a:pt x="271" y="20"/>
                  </a:cubicBezTo>
                  <a:cubicBezTo>
                    <a:pt x="268" y="21"/>
                    <a:pt x="265" y="23"/>
                    <a:pt x="263" y="26"/>
                  </a:cubicBezTo>
                  <a:cubicBezTo>
                    <a:pt x="259" y="29"/>
                    <a:pt x="257" y="32"/>
                    <a:pt x="256" y="35"/>
                  </a:cubicBezTo>
                  <a:cubicBezTo>
                    <a:pt x="254" y="38"/>
                    <a:pt x="253" y="41"/>
                    <a:pt x="252" y="44"/>
                  </a:cubicBezTo>
                  <a:cubicBezTo>
                    <a:pt x="251" y="47"/>
                    <a:pt x="251" y="49"/>
                    <a:pt x="250" y="51"/>
                  </a:cubicBezTo>
                  <a:cubicBezTo>
                    <a:pt x="250" y="53"/>
                    <a:pt x="249" y="54"/>
                    <a:pt x="249" y="55"/>
                  </a:cubicBezTo>
                  <a:cubicBezTo>
                    <a:pt x="248" y="55"/>
                    <a:pt x="248" y="56"/>
                    <a:pt x="247" y="56"/>
                  </a:cubicBezTo>
                  <a:cubicBezTo>
                    <a:pt x="247" y="56"/>
                    <a:pt x="246" y="56"/>
                    <a:pt x="246" y="55"/>
                  </a:cubicBezTo>
                  <a:cubicBezTo>
                    <a:pt x="245" y="55"/>
                    <a:pt x="245" y="55"/>
                    <a:pt x="244" y="54"/>
                  </a:cubicBezTo>
                  <a:cubicBezTo>
                    <a:pt x="243" y="54"/>
                    <a:pt x="242" y="53"/>
                    <a:pt x="241" y="52"/>
                  </a:cubicBezTo>
                  <a:cubicBezTo>
                    <a:pt x="240" y="51"/>
                    <a:pt x="240" y="50"/>
                    <a:pt x="239" y="50"/>
                  </a:cubicBezTo>
                  <a:cubicBezTo>
                    <a:pt x="239" y="49"/>
                    <a:pt x="238" y="49"/>
                    <a:pt x="238" y="48"/>
                  </a:cubicBezTo>
                  <a:cubicBezTo>
                    <a:pt x="238" y="48"/>
                    <a:pt x="238" y="47"/>
                    <a:pt x="237" y="47"/>
                  </a:cubicBezTo>
                  <a:cubicBezTo>
                    <a:pt x="237" y="46"/>
                    <a:pt x="237" y="45"/>
                    <a:pt x="237" y="44"/>
                  </a:cubicBezTo>
                  <a:cubicBezTo>
                    <a:pt x="237" y="43"/>
                    <a:pt x="238" y="41"/>
                    <a:pt x="238" y="39"/>
                  </a:cubicBezTo>
                  <a:cubicBezTo>
                    <a:pt x="239" y="37"/>
                    <a:pt x="240" y="34"/>
                    <a:pt x="241" y="31"/>
                  </a:cubicBezTo>
                  <a:cubicBezTo>
                    <a:pt x="242" y="28"/>
                    <a:pt x="244" y="25"/>
                    <a:pt x="246" y="22"/>
                  </a:cubicBezTo>
                  <a:cubicBezTo>
                    <a:pt x="248" y="19"/>
                    <a:pt x="250" y="16"/>
                    <a:pt x="253" y="13"/>
                  </a:cubicBezTo>
                  <a:cubicBezTo>
                    <a:pt x="258" y="9"/>
                    <a:pt x="262" y="5"/>
                    <a:pt x="267" y="3"/>
                  </a:cubicBezTo>
                  <a:cubicBezTo>
                    <a:pt x="272" y="1"/>
                    <a:pt x="276" y="0"/>
                    <a:pt x="280" y="0"/>
                  </a:cubicBezTo>
                  <a:cubicBezTo>
                    <a:pt x="285" y="0"/>
                    <a:pt x="289" y="1"/>
                    <a:pt x="293" y="3"/>
                  </a:cubicBezTo>
                  <a:cubicBezTo>
                    <a:pt x="297" y="5"/>
                    <a:pt x="301" y="7"/>
                    <a:pt x="304" y="10"/>
                  </a:cubicBezTo>
                  <a:cubicBezTo>
                    <a:pt x="307" y="13"/>
                    <a:pt x="310" y="17"/>
                    <a:pt x="312" y="20"/>
                  </a:cubicBezTo>
                  <a:cubicBezTo>
                    <a:pt x="315" y="24"/>
                    <a:pt x="317" y="28"/>
                    <a:pt x="318" y="33"/>
                  </a:cubicBezTo>
                  <a:cubicBezTo>
                    <a:pt x="320" y="38"/>
                    <a:pt x="322" y="44"/>
                    <a:pt x="322" y="52"/>
                  </a:cubicBezTo>
                  <a:cubicBezTo>
                    <a:pt x="323" y="59"/>
                    <a:pt x="324" y="68"/>
                    <a:pt x="324" y="79"/>
                  </a:cubicBezTo>
                  <a:lnTo>
                    <a:pt x="325" y="109"/>
                  </a:lnTo>
                  <a:lnTo>
                    <a:pt x="365" y="69"/>
                  </a:lnTo>
                  <a:cubicBezTo>
                    <a:pt x="366" y="68"/>
                    <a:pt x="366" y="68"/>
                    <a:pt x="367" y="68"/>
                  </a:cubicBezTo>
                  <a:cubicBezTo>
                    <a:pt x="367" y="68"/>
                    <a:pt x="368" y="68"/>
                    <a:pt x="369" y="68"/>
                  </a:cubicBezTo>
                  <a:cubicBezTo>
                    <a:pt x="369" y="68"/>
                    <a:pt x="370" y="68"/>
                    <a:pt x="371" y="69"/>
                  </a:cubicBezTo>
                  <a:cubicBezTo>
                    <a:pt x="372" y="70"/>
                    <a:pt x="372" y="70"/>
                    <a:pt x="373" y="7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4" name="Freeform 169"/>
            <p:cNvSpPr>
              <a:spLocks noEditPoints="1"/>
            </p:cNvSpPr>
            <p:nvPr/>
          </p:nvSpPr>
          <p:spPr bwMode="auto">
            <a:xfrm>
              <a:off x="3450" y="3344"/>
              <a:ext cx="188" cy="147"/>
            </a:xfrm>
            <a:custGeom>
              <a:avLst/>
              <a:gdLst>
                <a:gd name="T0" fmla="*/ 72 w 363"/>
                <a:gd name="T1" fmla="*/ 125 h 370"/>
                <a:gd name="T2" fmla="*/ 43 w 363"/>
                <a:gd name="T3" fmla="*/ 147 h 370"/>
                <a:gd name="T4" fmla="*/ 38 w 363"/>
                <a:gd name="T5" fmla="*/ 144 h 370"/>
                <a:gd name="T6" fmla="*/ 36 w 363"/>
                <a:gd name="T7" fmla="*/ 118 h 370"/>
                <a:gd name="T8" fmla="*/ 25 w 363"/>
                <a:gd name="T9" fmla="*/ 103 h 370"/>
                <a:gd name="T10" fmla="*/ 9 w 363"/>
                <a:gd name="T11" fmla="*/ 108 h 370"/>
                <a:gd name="T12" fmla="*/ 5 w 363"/>
                <a:gd name="T13" fmla="*/ 116 h 370"/>
                <a:gd name="T14" fmla="*/ 1 w 363"/>
                <a:gd name="T15" fmla="*/ 114 h 370"/>
                <a:gd name="T16" fmla="*/ 1 w 363"/>
                <a:gd name="T17" fmla="*/ 110 h 370"/>
                <a:gd name="T18" fmla="*/ 15 w 363"/>
                <a:gd name="T19" fmla="*/ 96 h 370"/>
                <a:gd name="T20" fmla="*/ 39 w 363"/>
                <a:gd name="T21" fmla="*/ 103 h 370"/>
                <a:gd name="T22" fmla="*/ 45 w 363"/>
                <a:gd name="T23" fmla="*/ 138 h 370"/>
                <a:gd name="T24" fmla="*/ 69 w 363"/>
                <a:gd name="T25" fmla="*/ 122 h 370"/>
                <a:gd name="T26" fmla="*/ 106 w 363"/>
                <a:gd name="T27" fmla="*/ 90 h 370"/>
                <a:gd name="T28" fmla="*/ 80 w 363"/>
                <a:gd name="T29" fmla="*/ 110 h 370"/>
                <a:gd name="T30" fmla="*/ 44 w 363"/>
                <a:gd name="T31" fmla="*/ 83 h 370"/>
                <a:gd name="T32" fmla="*/ 70 w 363"/>
                <a:gd name="T33" fmla="*/ 62 h 370"/>
                <a:gd name="T34" fmla="*/ 79 w 363"/>
                <a:gd name="T35" fmla="*/ 74 h 370"/>
                <a:gd name="T36" fmla="*/ 59 w 363"/>
                <a:gd name="T37" fmla="*/ 69 h 370"/>
                <a:gd name="T38" fmla="*/ 57 w 363"/>
                <a:gd name="T39" fmla="*/ 88 h 370"/>
                <a:gd name="T40" fmla="*/ 89 w 363"/>
                <a:gd name="T41" fmla="*/ 104 h 370"/>
                <a:gd name="T42" fmla="*/ 97 w 363"/>
                <a:gd name="T43" fmla="*/ 91 h 370"/>
                <a:gd name="T44" fmla="*/ 133 w 363"/>
                <a:gd name="T45" fmla="*/ 42 h 370"/>
                <a:gd name="T46" fmla="*/ 140 w 363"/>
                <a:gd name="T47" fmla="*/ 74 h 370"/>
                <a:gd name="T48" fmla="*/ 99 w 363"/>
                <a:gd name="T49" fmla="*/ 68 h 370"/>
                <a:gd name="T50" fmla="*/ 92 w 363"/>
                <a:gd name="T51" fmla="*/ 35 h 370"/>
                <a:gd name="T52" fmla="*/ 133 w 363"/>
                <a:gd name="T53" fmla="*/ 42 h 370"/>
                <a:gd name="T54" fmla="*/ 109 w 363"/>
                <a:gd name="T55" fmla="*/ 37 h 370"/>
                <a:gd name="T56" fmla="*/ 93 w 363"/>
                <a:gd name="T57" fmla="*/ 45 h 370"/>
                <a:gd name="T58" fmla="*/ 115 w 363"/>
                <a:gd name="T59" fmla="*/ 69 h 370"/>
                <a:gd name="T60" fmla="*/ 138 w 363"/>
                <a:gd name="T61" fmla="*/ 67 h 370"/>
                <a:gd name="T62" fmla="*/ 132 w 363"/>
                <a:gd name="T63" fmla="*/ 52 h 370"/>
                <a:gd name="T64" fmla="*/ 188 w 363"/>
                <a:gd name="T65" fmla="*/ 31 h 370"/>
                <a:gd name="T66" fmla="*/ 170 w 363"/>
                <a:gd name="T67" fmla="*/ 50 h 370"/>
                <a:gd name="T68" fmla="*/ 162 w 363"/>
                <a:gd name="T69" fmla="*/ 51 h 370"/>
                <a:gd name="T70" fmla="*/ 158 w 363"/>
                <a:gd name="T71" fmla="*/ 46 h 370"/>
                <a:gd name="T72" fmla="*/ 175 w 363"/>
                <a:gd name="T73" fmla="*/ 40 h 370"/>
                <a:gd name="T74" fmla="*/ 176 w 363"/>
                <a:gd name="T75" fmla="*/ 25 h 370"/>
                <a:gd name="T76" fmla="*/ 154 w 363"/>
                <a:gd name="T77" fmla="*/ 28 h 370"/>
                <a:gd name="T78" fmla="*/ 147 w 363"/>
                <a:gd name="T79" fmla="*/ 32 h 370"/>
                <a:gd name="T80" fmla="*/ 144 w 363"/>
                <a:gd name="T81" fmla="*/ 29 h 370"/>
                <a:gd name="T82" fmla="*/ 154 w 363"/>
                <a:gd name="T83" fmla="*/ 17 h 370"/>
                <a:gd name="T84" fmla="*/ 143 w 363"/>
                <a:gd name="T85" fmla="*/ 7 h 370"/>
                <a:gd name="T86" fmla="*/ 130 w 363"/>
                <a:gd name="T87" fmla="*/ 17 h 370"/>
                <a:gd name="T88" fmla="*/ 127 w 363"/>
                <a:gd name="T89" fmla="*/ 22 h 370"/>
                <a:gd name="T90" fmla="*/ 123 w 363"/>
                <a:gd name="T91" fmla="*/ 19 h 370"/>
                <a:gd name="T92" fmla="*/ 125 w 363"/>
                <a:gd name="T93" fmla="*/ 13 h 370"/>
                <a:gd name="T94" fmla="*/ 144 w 363"/>
                <a:gd name="T95" fmla="*/ 0 h 370"/>
                <a:gd name="T96" fmla="*/ 162 w 363"/>
                <a:gd name="T97" fmla="*/ 12 h 370"/>
                <a:gd name="T98" fmla="*/ 165 w 363"/>
                <a:gd name="T99" fmla="*/ 17 h 37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3"/>
                <a:gd name="T151" fmla="*/ 0 h 370"/>
                <a:gd name="T152" fmla="*/ 363 w 363"/>
                <a:gd name="T153" fmla="*/ 370 h 37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3" h="370">
                  <a:moveTo>
                    <a:pt x="136" y="309"/>
                  </a:moveTo>
                  <a:cubicBezTo>
                    <a:pt x="137" y="310"/>
                    <a:pt x="137" y="310"/>
                    <a:pt x="138" y="311"/>
                  </a:cubicBezTo>
                  <a:cubicBezTo>
                    <a:pt x="138" y="312"/>
                    <a:pt x="139" y="313"/>
                    <a:pt x="139" y="313"/>
                  </a:cubicBezTo>
                  <a:cubicBezTo>
                    <a:pt x="139" y="314"/>
                    <a:pt x="139" y="315"/>
                    <a:pt x="139" y="315"/>
                  </a:cubicBezTo>
                  <a:cubicBezTo>
                    <a:pt x="139" y="316"/>
                    <a:pt x="139" y="316"/>
                    <a:pt x="138" y="317"/>
                  </a:cubicBezTo>
                  <a:lnTo>
                    <a:pt x="87" y="368"/>
                  </a:lnTo>
                  <a:cubicBezTo>
                    <a:pt x="86" y="369"/>
                    <a:pt x="86" y="369"/>
                    <a:pt x="85" y="370"/>
                  </a:cubicBezTo>
                  <a:cubicBezTo>
                    <a:pt x="84" y="370"/>
                    <a:pt x="83" y="370"/>
                    <a:pt x="83" y="370"/>
                  </a:cubicBezTo>
                  <a:cubicBezTo>
                    <a:pt x="82" y="370"/>
                    <a:pt x="81" y="370"/>
                    <a:pt x="80" y="369"/>
                  </a:cubicBezTo>
                  <a:cubicBezTo>
                    <a:pt x="79" y="369"/>
                    <a:pt x="78" y="368"/>
                    <a:pt x="77" y="367"/>
                  </a:cubicBezTo>
                  <a:cubicBezTo>
                    <a:pt x="76" y="366"/>
                    <a:pt x="76" y="365"/>
                    <a:pt x="75" y="364"/>
                  </a:cubicBezTo>
                  <a:cubicBezTo>
                    <a:pt x="74" y="363"/>
                    <a:pt x="74" y="363"/>
                    <a:pt x="74" y="362"/>
                  </a:cubicBezTo>
                  <a:cubicBezTo>
                    <a:pt x="73" y="361"/>
                    <a:pt x="73" y="360"/>
                    <a:pt x="73" y="359"/>
                  </a:cubicBezTo>
                  <a:cubicBezTo>
                    <a:pt x="73" y="358"/>
                    <a:pt x="73" y="357"/>
                    <a:pt x="73" y="356"/>
                  </a:cubicBezTo>
                  <a:lnTo>
                    <a:pt x="72" y="318"/>
                  </a:lnTo>
                  <a:cubicBezTo>
                    <a:pt x="72" y="310"/>
                    <a:pt x="71" y="302"/>
                    <a:pt x="70" y="296"/>
                  </a:cubicBezTo>
                  <a:cubicBezTo>
                    <a:pt x="70" y="290"/>
                    <a:pt x="68" y="285"/>
                    <a:pt x="67" y="281"/>
                  </a:cubicBezTo>
                  <a:cubicBezTo>
                    <a:pt x="65" y="276"/>
                    <a:pt x="64" y="273"/>
                    <a:pt x="62" y="270"/>
                  </a:cubicBezTo>
                  <a:cubicBezTo>
                    <a:pt x="60" y="267"/>
                    <a:pt x="58" y="265"/>
                    <a:pt x="56" y="263"/>
                  </a:cubicBezTo>
                  <a:cubicBezTo>
                    <a:pt x="54" y="261"/>
                    <a:pt x="52" y="259"/>
                    <a:pt x="49" y="258"/>
                  </a:cubicBezTo>
                  <a:cubicBezTo>
                    <a:pt x="47" y="257"/>
                    <a:pt x="44" y="256"/>
                    <a:pt x="41" y="256"/>
                  </a:cubicBezTo>
                  <a:cubicBezTo>
                    <a:pt x="38" y="256"/>
                    <a:pt x="36" y="256"/>
                    <a:pt x="33" y="258"/>
                  </a:cubicBezTo>
                  <a:cubicBezTo>
                    <a:pt x="30" y="259"/>
                    <a:pt x="27" y="261"/>
                    <a:pt x="25" y="263"/>
                  </a:cubicBezTo>
                  <a:cubicBezTo>
                    <a:pt x="22" y="266"/>
                    <a:pt x="20" y="269"/>
                    <a:pt x="18" y="273"/>
                  </a:cubicBezTo>
                  <a:cubicBezTo>
                    <a:pt x="16" y="276"/>
                    <a:pt x="15" y="279"/>
                    <a:pt x="14" y="282"/>
                  </a:cubicBezTo>
                  <a:cubicBezTo>
                    <a:pt x="14" y="284"/>
                    <a:pt x="13" y="287"/>
                    <a:pt x="13" y="289"/>
                  </a:cubicBezTo>
                  <a:cubicBezTo>
                    <a:pt x="12" y="291"/>
                    <a:pt x="12" y="292"/>
                    <a:pt x="11" y="293"/>
                  </a:cubicBezTo>
                  <a:cubicBezTo>
                    <a:pt x="11" y="293"/>
                    <a:pt x="10" y="293"/>
                    <a:pt x="10" y="293"/>
                  </a:cubicBezTo>
                  <a:cubicBezTo>
                    <a:pt x="9" y="293"/>
                    <a:pt x="9" y="293"/>
                    <a:pt x="8" y="293"/>
                  </a:cubicBezTo>
                  <a:cubicBezTo>
                    <a:pt x="8" y="293"/>
                    <a:pt x="7" y="292"/>
                    <a:pt x="6" y="292"/>
                  </a:cubicBezTo>
                  <a:cubicBezTo>
                    <a:pt x="5" y="291"/>
                    <a:pt x="4" y="290"/>
                    <a:pt x="3" y="289"/>
                  </a:cubicBezTo>
                  <a:cubicBezTo>
                    <a:pt x="3" y="289"/>
                    <a:pt x="2" y="288"/>
                    <a:pt x="2" y="287"/>
                  </a:cubicBezTo>
                  <a:cubicBezTo>
                    <a:pt x="1" y="287"/>
                    <a:pt x="1" y="286"/>
                    <a:pt x="0" y="286"/>
                  </a:cubicBezTo>
                  <a:cubicBezTo>
                    <a:pt x="0" y="285"/>
                    <a:pt x="0" y="285"/>
                    <a:pt x="0" y="284"/>
                  </a:cubicBezTo>
                  <a:cubicBezTo>
                    <a:pt x="0" y="284"/>
                    <a:pt x="0" y="283"/>
                    <a:pt x="0" y="282"/>
                  </a:cubicBezTo>
                  <a:cubicBezTo>
                    <a:pt x="0" y="281"/>
                    <a:pt x="0" y="279"/>
                    <a:pt x="1" y="277"/>
                  </a:cubicBezTo>
                  <a:cubicBezTo>
                    <a:pt x="1" y="274"/>
                    <a:pt x="2" y="272"/>
                    <a:pt x="3" y="269"/>
                  </a:cubicBezTo>
                  <a:cubicBezTo>
                    <a:pt x="5" y="266"/>
                    <a:pt x="6" y="263"/>
                    <a:pt x="8" y="260"/>
                  </a:cubicBezTo>
                  <a:cubicBezTo>
                    <a:pt x="10" y="257"/>
                    <a:pt x="13" y="254"/>
                    <a:pt x="16" y="251"/>
                  </a:cubicBezTo>
                  <a:cubicBezTo>
                    <a:pt x="20" y="246"/>
                    <a:pt x="25" y="243"/>
                    <a:pt x="29" y="241"/>
                  </a:cubicBezTo>
                  <a:cubicBezTo>
                    <a:pt x="34" y="239"/>
                    <a:pt x="38" y="238"/>
                    <a:pt x="43" y="238"/>
                  </a:cubicBezTo>
                  <a:cubicBezTo>
                    <a:pt x="47" y="238"/>
                    <a:pt x="52" y="239"/>
                    <a:pt x="56" y="240"/>
                  </a:cubicBezTo>
                  <a:cubicBezTo>
                    <a:pt x="60" y="242"/>
                    <a:pt x="63" y="245"/>
                    <a:pt x="67" y="248"/>
                  </a:cubicBezTo>
                  <a:cubicBezTo>
                    <a:pt x="70" y="251"/>
                    <a:pt x="72" y="254"/>
                    <a:pt x="75" y="258"/>
                  </a:cubicBezTo>
                  <a:cubicBezTo>
                    <a:pt x="77" y="261"/>
                    <a:pt x="79" y="265"/>
                    <a:pt x="81" y="271"/>
                  </a:cubicBezTo>
                  <a:cubicBezTo>
                    <a:pt x="83" y="276"/>
                    <a:pt x="84" y="282"/>
                    <a:pt x="85" y="289"/>
                  </a:cubicBezTo>
                  <a:cubicBezTo>
                    <a:pt x="86" y="297"/>
                    <a:pt x="86" y="306"/>
                    <a:pt x="87" y="317"/>
                  </a:cubicBezTo>
                  <a:lnTo>
                    <a:pt x="87" y="347"/>
                  </a:lnTo>
                  <a:lnTo>
                    <a:pt x="128" y="306"/>
                  </a:lnTo>
                  <a:cubicBezTo>
                    <a:pt x="128" y="306"/>
                    <a:pt x="129" y="306"/>
                    <a:pt x="129" y="306"/>
                  </a:cubicBezTo>
                  <a:cubicBezTo>
                    <a:pt x="130" y="305"/>
                    <a:pt x="130" y="305"/>
                    <a:pt x="131" y="306"/>
                  </a:cubicBezTo>
                  <a:cubicBezTo>
                    <a:pt x="132" y="306"/>
                    <a:pt x="132" y="306"/>
                    <a:pt x="133" y="307"/>
                  </a:cubicBezTo>
                  <a:cubicBezTo>
                    <a:pt x="134" y="307"/>
                    <a:pt x="135" y="308"/>
                    <a:pt x="136" y="309"/>
                  </a:cubicBezTo>
                  <a:close/>
                  <a:moveTo>
                    <a:pt x="177" y="185"/>
                  </a:moveTo>
                  <a:cubicBezTo>
                    <a:pt x="184" y="192"/>
                    <a:pt x="190" y="199"/>
                    <a:pt x="194" y="206"/>
                  </a:cubicBezTo>
                  <a:cubicBezTo>
                    <a:pt x="199" y="213"/>
                    <a:pt x="202" y="220"/>
                    <a:pt x="204" y="227"/>
                  </a:cubicBezTo>
                  <a:cubicBezTo>
                    <a:pt x="206" y="234"/>
                    <a:pt x="205" y="241"/>
                    <a:pt x="204" y="247"/>
                  </a:cubicBezTo>
                  <a:cubicBezTo>
                    <a:pt x="202" y="254"/>
                    <a:pt x="198" y="260"/>
                    <a:pt x="192" y="266"/>
                  </a:cubicBezTo>
                  <a:cubicBezTo>
                    <a:pt x="186" y="272"/>
                    <a:pt x="180" y="276"/>
                    <a:pt x="174" y="278"/>
                  </a:cubicBezTo>
                  <a:cubicBezTo>
                    <a:pt x="168" y="280"/>
                    <a:pt x="161" y="280"/>
                    <a:pt x="155" y="278"/>
                  </a:cubicBezTo>
                  <a:cubicBezTo>
                    <a:pt x="148" y="277"/>
                    <a:pt x="142" y="273"/>
                    <a:pt x="135" y="269"/>
                  </a:cubicBezTo>
                  <a:cubicBezTo>
                    <a:pt x="128" y="264"/>
                    <a:pt x="120" y="257"/>
                    <a:pt x="113" y="250"/>
                  </a:cubicBezTo>
                  <a:cubicBezTo>
                    <a:pt x="106" y="243"/>
                    <a:pt x="100" y="236"/>
                    <a:pt x="95" y="228"/>
                  </a:cubicBezTo>
                  <a:cubicBezTo>
                    <a:pt x="90" y="221"/>
                    <a:pt x="87" y="214"/>
                    <a:pt x="85" y="208"/>
                  </a:cubicBezTo>
                  <a:cubicBezTo>
                    <a:pt x="84" y="201"/>
                    <a:pt x="84" y="194"/>
                    <a:pt x="86" y="188"/>
                  </a:cubicBezTo>
                  <a:cubicBezTo>
                    <a:pt x="88" y="181"/>
                    <a:pt x="92" y="175"/>
                    <a:pt x="98" y="169"/>
                  </a:cubicBezTo>
                  <a:cubicBezTo>
                    <a:pt x="104" y="163"/>
                    <a:pt x="110" y="159"/>
                    <a:pt x="116" y="157"/>
                  </a:cubicBezTo>
                  <a:cubicBezTo>
                    <a:pt x="122" y="155"/>
                    <a:pt x="128" y="155"/>
                    <a:pt x="135" y="156"/>
                  </a:cubicBezTo>
                  <a:cubicBezTo>
                    <a:pt x="141" y="158"/>
                    <a:pt x="148" y="161"/>
                    <a:pt x="155" y="166"/>
                  </a:cubicBezTo>
                  <a:cubicBezTo>
                    <a:pt x="162" y="171"/>
                    <a:pt x="169" y="177"/>
                    <a:pt x="177" y="185"/>
                  </a:cubicBezTo>
                  <a:close/>
                  <a:moveTo>
                    <a:pt x="165" y="199"/>
                  </a:moveTo>
                  <a:cubicBezTo>
                    <a:pt x="160" y="194"/>
                    <a:pt x="156" y="190"/>
                    <a:pt x="152" y="187"/>
                  </a:cubicBezTo>
                  <a:cubicBezTo>
                    <a:pt x="148" y="183"/>
                    <a:pt x="144" y="180"/>
                    <a:pt x="141" y="178"/>
                  </a:cubicBezTo>
                  <a:cubicBezTo>
                    <a:pt x="137" y="176"/>
                    <a:pt x="134" y="174"/>
                    <a:pt x="131" y="173"/>
                  </a:cubicBezTo>
                  <a:cubicBezTo>
                    <a:pt x="128" y="172"/>
                    <a:pt x="125" y="172"/>
                    <a:pt x="122" y="172"/>
                  </a:cubicBezTo>
                  <a:cubicBezTo>
                    <a:pt x="119" y="172"/>
                    <a:pt x="117" y="173"/>
                    <a:pt x="114" y="174"/>
                  </a:cubicBezTo>
                  <a:cubicBezTo>
                    <a:pt x="112" y="175"/>
                    <a:pt x="109" y="177"/>
                    <a:pt x="107" y="179"/>
                  </a:cubicBezTo>
                  <a:cubicBezTo>
                    <a:pt x="103" y="184"/>
                    <a:pt x="101" y="188"/>
                    <a:pt x="100" y="192"/>
                  </a:cubicBezTo>
                  <a:cubicBezTo>
                    <a:pt x="99" y="197"/>
                    <a:pt x="100" y="201"/>
                    <a:pt x="102" y="206"/>
                  </a:cubicBezTo>
                  <a:cubicBezTo>
                    <a:pt x="104" y="211"/>
                    <a:pt x="107" y="216"/>
                    <a:pt x="111" y="221"/>
                  </a:cubicBezTo>
                  <a:cubicBezTo>
                    <a:pt x="115" y="226"/>
                    <a:pt x="119" y="231"/>
                    <a:pt x="125" y="236"/>
                  </a:cubicBezTo>
                  <a:cubicBezTo>
                    <a:pt x="131" y="243"/>
                    <a:pt x="138" y="249"/>
                    <a:pt x="143" y="253"/>
                  </a:cubicBezTo>
                  <a:cubicBezTo>
                    <a:pt x="149" y="257"/>
                    <a:pt x="154" y="260"/>
                    <a:pt x="159" y="261"/>
                  </a:cubicBezTo>
                  <a:cubicBezTo>
                    <a:pt x="163" y="263"/>
                    <a:pt x="167" y="263"/>
                    <a:pt x="171" y="262"/>
                  </a:cubicBezTo>
                  <a:cubicBezTo>
                    <a:pt x="175" y="261"/>
                    <a:pt x="179" y="259"/>
                    <a:pt x="182" y="255"/>
                  </a:cubicBezTo>
                  <a:cubicBezTo>
                    <a:pt x="185" y="253"/>
                    <a:pt x="187" y="250"/>
                    <a:pt x="188" y="247"/>
                  </a:cubicBezTo>
                  <a:cubicBezTo>
                    <a:pt x="189" y="244"/>
                    <a:pt x="190" y="241"/>
                    <a:pt x="189" y="238"/>
                  </a:cubicBezTo>
                  <a:cubicBezTo>
                    <a:pt x="189" y="235"/>
                    <a:pt x="189" y="232"/>
                    <a:pt x="187" y="229"/>
                  </a:cubicBezTo>
                  <a:cubicBezTo>
                    <a:pt x="186" y="225"/>
                    <a:pt x="184" y="222"/>
                    <a:pt x="182" y="219"/>
                  </a:cubicBezTo>
                  <a:cubicBezTo>
                    <a:pt x="180" y="216"/>
                    <a:pt x="177" y="212"/>
                    <a:pt x="174" y="209"/>
                  </a:cubicBezTo>
                  <a:cubicBezTo>
                    <a:pt x="171" y="205"/>
                    <a:pt x="168" y="202"/>
                    <a:pt x="165" y="199"/>
                  </a:cubicBezTo>
                  <a:close/>
                  <a:moveTo>
                    <a:pt x="256" y="106"/>
                  </a:moveTo>
                  <a:cubicBezTo>
                    <a:pt x="263" y="113"/>
                    <a:pt x="269" y="120"/>
                    <a:pt x="274" y="127"/>
                  </a:cubicBezTo>
                  <a:cubicBezTo>
                    <a:pt x="278" y="134"/>
                    <a:pt x="282" y="141"/>
                    <a:pt x="283" y="148"/>
                  </a:cubicBezTo>
                  <a:cubicBezTo>
                    <a:pt x="285" y="155"/>
                    <a:pt x="285" y="161"/>
                    <a:pt x="283" y="168"/>
                  </a:cubicBezTo>
                  <a:cubicBezTo>
                    <a:pt x="281" y="174"/>
                    <a:pt x="277" y="181"/>
                    <a:pt x="271" y="187"/>
                  </a:cubicBezTo>
                  <a:cubicBezTo>
                    <a:pt x="265" y="193"/>
                    <a:pt x="259" y="197"/>
                    <a:pt x="253" y="199"/>
                  </a:cubicBezTo>
                  <a:cubicBezTo>
                    <a:pt x="247" y="201"/>
                    <a:pt x="240" y="201"/>
                    <a:pt x="234" y="199"/>
                  </a:cubicBezTo>
                  <a:cubicBezTo>
                    <a:pt x="227" y="197"/>
                    <a:pt x="221" y="194"/>
                    <a:pt x="214" y="189"/>
                  </a:cubicBezTo>
                  <a:cubicBezTo>
                    <a:pt x="207" y="184"/>
                    <a:pt x="200" y="178"/>
                    <a:pt x="192" y="171"/>
                  </a:cubicBezTo>
                  <a:cubicBezTo>
                    <a:pt x="185" y="163"/>
                    <a:pt x="179" y="156"/>
                    <a:pt x="174" y="149"/>
                  </a:cubicBezTo>
                  <a:cubicBezTo>
                    <a:pt x="169" y="142"/>
                    <a:pt x="166" y="135"/>
                    <a:pt x="165" y="128"/>
                  </a:cubicBezTo>
                  <a:cubicBezTo>
                    <a:pt x="163" y="122"/>
                    <a:pt x="163" y="115"/>
                    <a:pt x="165" y="108"/>
                  </a:cubicBezTo>
                  <a:cubicBezTo>
                    <a:pt x="167" y="102"/>
                    <a:pt x="171" y="96"/>
                    <a:pt x="177" y="89"/>
                  </a:cubicBezTo>
                  <a:cubicBezTo>
                    <a:pt x="183" y="84"/>
                    <a:pt x="189" y="80"/>
                    <a:pt x="195" y="78"/>
                  </a:cubicBezTo>
                  <a:cubicBezTo>
                    <a:pt x="201" y="76"/>
                    <a:pt x="207" y="76"/>
                    <a:pt x="214" y="77"/>
                  </a:cubicBezTo>
                  <a:cubicBezTo>
                    <a:pt x="220" y="79"/>
                    <a:pt x="227" y="82"/>
                    <a:pt x="234" y="87"/>
                  </a:cubicBezTo>
                  <a:cubicBezTo>
                    <a:pt x="241" y="92"/>
                    <a:pt x="248" y="98"/>
                    <a:pt x="256" y="106"/>
                  </a:cubicBezTo>
                  <a:close/>
                  <a:moveTo>
                    <a:pt x="244" y="119"/>
                  </a:moveTo>
                  <a:cubicBezTo>
                    <a:pt x="239" y="115"/>
                    <a:pt x="235" y="111"/>
                    <a:pt x="231" y="107"/>
                  </a:cubicBezTo>
                  <a:cubicBezTo>
                    <a:pt x="227" y="104"/>
                    <a:pt x="223" y="101"/>
                    <a:pt x="220" y="99"/>
                  </a:cubicBezTo>
                  <a:cubicBezTo>
                    <a:pt x="216" y="97"/>
                    <a:pt x="213" y="95"/>
                    <a:pt x="210" y="94"/>
                  </a:cubicBezTo>
                  <a:cubicBezTo>
                    <a:pt x="207" y="93"/>
                    <a:pt x="204" y="93"/>
                    <a:pt x="201" y="93"/>
                  </a:cubicBezTo>
                  <a:cubicBezTo>
                    <a:pt x="198" y="93"/>
                    <a:pt x="196" y="94"/>
                    <a:pt x="193" y="95"/>
                  </a:cubicBezTo>
                  <a:cubicBezTo>
                    <a:pt x="191" y="96"/>
                    <a:pt x="189" y="98"/>
                    <a:pt x="186" y="100"/>
                  </a:cubicBezTo>
                  <a:cubicBezTo>
                    <a:pt x="182" y="104"/>
                    <a:pt x="180" y="109"/>
                    <a:pt x="179" y="113"/>
                  </a:cubicBezTo>
                  <a:cubicBezTo>
                    <a:pt x="179" y="118"/>
                    <a:pt x="179" y="122"/>
                    <a:pt x="181" y="127"/>
                  </a:cubicBezTo>
                  <a:cubicBezTo>
                    <a:pt x="183" y="132"/>
                    <a:pt x="186" y="137"/>
                    <a:pt x="190" y="142"/>
                  </a:cubicBezTo>
                  <a:cubicBezTo>
                    <a:pt x="194" y="147"/>
                    <a:pt x="199" y="152"/>
                    <a:pt x="204" y="157"/>
                  </a:cubicBezTo>
                  <a:cubicBezTo>
                    <a:pt x="211" y="164"/>
                    <a:pt x="217" y="170"/>
                    <a:pt x="222" y="174"/>
                  </a:cubicBezTo>
                  <a:cubicBezTo>
                    <a:pt x="228" y="178"/>
                    <a:pt x="233" y="181"/>
                    <a:pt x="238" y="182"/>
                  </a:cubicBezTo>
                  <a:cubicBezTo>
                    <a:pt x="242" y="184"/>
                    <a:pt x="247" y="184"/>
                    <a:pt x="250" y="183"/>
                  </a:cubicBezTo>
                  <a:cubicBezTo>
                    <a:pt x="254" y="182"/>
                    <a:pt x="258" y="180"/>
                    <a:pt x="261" y="176"/>
                  </a:cubicBezTo>
                  <a:cubicBezTo>
                    <a:pt x="264" y="173"/>
                    <a:pt x="266" y="171"/>
                    <a:pt x="267" y="168"/>
                  </a:cubicBezTo>
                  <a:cubicBezTo>
                    <a:pt x="268" y="165"/>
                    <a:pt x="269" y="162"/>
                    <a:pt x="269" y="159"/>
                  </a:cubicBezTo>
                  <a:cubicBezTo>
                    <a:pt x="268" y="156"/>
                    <a:pt x="268" y="153"/>
                    <a:pt x="266" y="149"/>
                  </a:cubicBezTo>
                  <a:cubicBezTo>
                    <a:pt x="265" y="146"/>
                    <a:pt x="263" y="143"/>
                    <a:pt x="261" y="140"/>
                  </a:cubicBezTo>
                  <a:cubicBezTo>
                    <a:pt x="259" y="136"/>
                    <a:pt x="257" y="133"/>
                    <a:pt x="254" y="130"/>
                  </a:cubicBezTo>
                  <a:cubicBezTo>
                    <a:pt x="251" y="126"/>
                    <a:pt x="247" y="123"/>
                    <a:pt x="244" y="119"/>
                  </a:cubicBezTo>
                  <a:close/>
                  <a:moveTo>
                    <a:pt x="351" y="51"/>
                  </a:moveTo>
                  <a:cubicBezTo>
                    <a:pt x="356" y="55"/>
                    <a:pt x="359" y="59"/>
                    <a:pt x="361" y="64"/>
                  </a:cubicBezTo>
                  <a:cubicBezTo>
                    <a:pt x="363" y="69"/>
                    <a:pt x="363" y="74"/>
                    <a:pt x="363" y="79"/>
                  </a:cubicBezTo>
                  <a:cubicBezTo>
                    <a:pt x="363" y="85"/>
                    <a:pt x="361" y="90"/>
                    <a:pt x="358" y="95"/>
                  </a:cubicBezTo>
                  <a:cubicBezTo>
                    <a:pt x="356" y="101"/>
                    <a:pt x="352" y="106"/>
                    <a:pt x="347" y="111"/>
                  </a:cubicBezTo>
                  <a:cubicBezTo>
                    <a:pt x="343" y="114"/>
                    <a:pt x="340" y="117"/>
                    <a:pt x="337" y="119"/>
                  </a:cubicBezTo>
                  <a:cubicBezTo>
                    <a:pt x="334" y="121"/>
                    <a:pt x="331" y="123"/>
                    <a:pt x="328" y="125"/>
                  </a:cubicBezTo>
                  <a:cubicBezTo>
                    <a:pt x="325" y="126"/>
                    <a:pt x="323" y="127"/>
                    <a:pt x="321" y="128"/>
                  </a:cubicBezTo>
                  <a:cubicBezTo>
                    <a:pt x="319" y="128"/>
                    <a:pt x="317" y="129"/>
                    <a:pt x="316" y="129"/>
                  </a:cubicBezTo>
                  <a:cubicBezTo>
                    <a:pt x="316" y="129"/>
                    <a:pt x="315" y="129"/>
                    <a:pt x="315" y="128"/>
                  </a:cubicBezTo>
                  <a:cubicBezTo>
                    <a:pt x="314" y="128"/>
                    <a:pt x="313" y="128"/>
                    <a:pt x="313" y="128"/>
                  </a:cubicBezTo>
                  <a:cubicBezTo>
                    <a:pt x="312" y="127"/>
                    <a:pt x="312" y="127"/>
                    <a:pt x="311" y="126"/>
                  </a:cubicBezTo>
                  <a:cubicBezTo>
                    <a:pt x="310" y="126"/>
                    <a:pt x="309" y="125"/>
                    <a:pt x="308" y="124"/>
                  </a:cubicBezTo>
                  <a:cubicBezTo>
                    <a:pt x="306" y="122"/>
                    <a:pt x="305" y="121"/>
                    <a:pt x="305" y="120"/>
                  </a:cubicBezTo>
                  <a:cubicBezTo>
                    <a:pt x="305" y="119"/>
                    <a:pt x="305" y="118"/>
                    <a:pt x="305" y="117"/>
                  </a:cubicBezTo>
                  <a:cubicBezTo>
                    <a:pt x="306" y="117"/>
                    <a:pt x="307" y="116"/>
                    <a:pt x="309" y="116"/>
                  </a:cubicBezTo>
                  <a:cubicBezTo>
                    <a:pt x="311" y="115"/>
                    <a:pt x="314" y="114"/>
                    <a:pt x="317" y="113"/>
                  </a:cubicBezTo>
                  <a:cubicBezTo>
                    <a:pt x="320" y="112"/>
                    <a:pt x="323" y="111"/>
                    <a:pt x="326" y="109"/>
                  </a:cubicBezTo>
                  <a:cubicBezTo>
                    <a:pt x="330" y="107"/>
                    <a:pt x="333" y="104"/>
                    <a:pt x="337" y="101"/>
                  </a:cubicBezTo>
                  <a:cubicBezTo>
                    <a:pt x="340" y="97"/>
                    <a:pt x="342" y="94"/>
                    <a:pt x="344" y="91"/>
                  </a:cubicBezTo>
                  <a:cubicBezTo>
                    <a:pt x="346" y="88"/>
                    <a:pt x="346" y="84"/>
                    <a:pt x="347" y="81"/>
                  </a:cubicBezTo>
                  <a:cubicBezTo>
                    <a:pt x="347" y="78"/>
                    <a:pt x="346" y="75"/>
                    <a:pt x="345" y="72"/>
                  </a:cubicBezTo>
                  <a:cubicBezTo>
                    <a:pt x="344" y="69"/>
                    <a:pt x="342" y="67"/>
                    <a:pt x="340" y="64"/>
                  </a:cubicBezTo>
                  <a:cubicBezTo>
                    <a:pt x="337" y="62"/>
                    <a:pt x="334" y="60"/>
                    <a:pt x="331" y="59"/>
                  </a:cubicBezTo>
                  <a:cubicBezTo>
                    <a:pt x="328" y="58"/>
                    <a:pt x="325" y="58"/>
                    <a:pt x="321" y="58"/>
                  </a:cubicBezTo>
                  <a:cubicBezTo>
                    <a:pt x="317" y="59"/>
                    <a:pt x="314" y="60"/>
                    <a:pt x="310" y="62"/>
                  </a:cubicBezTo>
                  <a:cubicBezTo>
                    <a:pt x="306" y="64"/>
                    <a:pt x="302" y="67"/>
                    <a:pt x="298" y="71"/>
                  </a:cubicBezTo>
                  <a:lnTo>
                    <a:pt x="289" y="80"/>
                  </a:lnTo>
                  <a:cubicBezTo>
                    <a:pt x="289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6" y="81"/>
                  </a:cubicBezTo>
                  <a:cubicBezTo>
                    <a:pt x="285" y="81"/>
                    <a:pt x="285" y="81"/>
                    <a:pt x="284" y="80"/>
                  </a:cubicBezTo>
                  <a:cubicBezTo>
                    <a:pt x="283" y="80"/>
                    <a:pt x="282" y="79"/>
                    <a:pt x="281" y="78"/>
                  </a:cubicBezTo>
                  <a:cubicBezTo>
                    <a:pt x="280" y="77"/>
                    <a:pt x="280" y="76"/>
                    <a:pt x="279" y="76"/>
                  </a:cubicBezTo>
                  <a:cubicBezTo>
                    <a:pt x="279" y="75"/>
                    <a:pt x="278" y="74"/>
                    <a:pt x="278" y="74"/>
                  </a:cubicBezTo>
                  <a:cubicBezTo>
                    <a:pt x="278" y="73"/>
                    <a:pt x="278" y="72"/>
                    <a:pt x="278" y="72"/>
                  </a:cubicBezTo>
                  <a:cubicBezTo>
                    <a:pt x="279" y="71"/>
                    <a:pt x="279" y="71"/>
                    <a:pt x="279" y="71"/>
                  </a:cubicBezTo>
                  <a:lnTo>
                    <a:pt x="287" y="62"/>
                  </a:lnTo>
                  <a:cubicBezTo>
                    <a:pt x="291" y="59"/>
                    <a:pt x="293" y="56"/>
                    <a:pt x="295" y="53"/>
                  </a:cubicBezTo>
                  <a:cubicBezTo>
                    <a:pt x="296" y="49"/>
                    <a:pt x="297" y="46"/>
                    <a:pt x="298" y="43"/>
                  </a:cubicBezTo>
                  <a:cubicBezTo>
                    <a:pt x="298" y="40"/>
                    <a:pt x="297" y="36"/>
                    <a:pt x="296" y="33"/>
                  </a:cubicBezTo>
                  <a:cubicBezTo>
                    <a:pt x="295" y="30"/>
                    <a:pt x="293" y="27"/>
                    <a:pt x="290" y="25"/>
                  </a:cubicBezTo>
                  <a:cubicBezTo>
                    <a:pt x="289" y="23"/>
                    <a:pt x="286" y="21"/>
                    <a:pt x="284" y="20"/>
                  </a:cubicBezTo>
                  <a:cubicBezTo>
                    <a:pt x="282" y="19"/>
                    <a:pt x="279" y="18"/>
                    <a:pt x="277" y="18"/>
                  </a:cubicBezTo>
                  <a:cubicBezTo>
                    <a:pt x="274" y="18"/>
                    <a:pt x="271" y="19"/>
                    <a:pt x="269" y="20"/>
                  </a:cubicBezTo>
                  <a:cubicBezTo>
                    <a:pt x="266" y="21"/>
                    <a:pt x="264" y="23"/>
                    <a:pt x="261" y="26"/>
                  </a:cubicBezTo>
                  <a:cubicBezTo>
                    <a:pt x="258" y="29"/>
                    <a:pt x="256" y="32"/>
                    <a:pt x="255" y="35"/>
                  </a:cubicBezTo>
                  <a:cubicBezTo>
                    <a:pt x="253" y="38"/>
                    <a:pt x="252" y="41"/>
                    <a:pt x="251" y="44"/>
                  </a:cubicBezTo>
                  <a:cubicBezTo>
                    <a:pt x="250" y="46"/>
                    <a:pt x="250" y="49"/>
                    <a:pt x="249" y="51"/>
                  </a:cubicBezTo>
                  <a:cubicBezTo>
                    <a:pt x="249" y="53"/>
                    <a:pt x="248" y="54"/>
                    <a:pt x="248" y="55"/>
                  </a:cubicBezTo>
                  <a:cubicBezTo>
                    <a:pt x="248" y="55"/>
                    <a:pt x="247" y="55"/>
                    <a:pt x="247" y="55"/>
                  </a:cubicBezTo>
                  <a:cubicBezTo>
                    <a:pt x="247" y="55"/>
                    <a:pt x="246" y="55"/>
                    <a:pt x="246" y="55"/>
                  </a:cubicBezTo>
                  <a:cubicBezTo>
                    <a:pt x="245" y="55"/>
                    <a:pt x="244" y="55"/>
                    <a:pt x="244" y="54"/>
                  </a:cubicBezTo>
                  <a:cubicBezTo>
                    <a:pt x="243" y="53"/>
                    <a:pt x="242" y="53"/>
                    <a:pt x="241" y="52"/>
                  </a:cubicBezTo>
                  <a:cubicBezTo>
                    <a:pt x="240" y="51"/>
                    <a:pt x="240" y="50"/>
                    <a:pt x="239" y="50"/>
                  </a:cubicBezTo>
                  <a:cubicBezTo>
                    <a:pt x="239" y="49"/>
                    <a:pt x="238" y="48"/>
                    <a:pt x="238" y="48"/>
                  </a:cubicBezTo>
                  <a:cubicBezTo>
                    <a:pt x="238" y="47"/>
                    <a:pt x="238" y="47"/>
                    <a:pt x="237" y="46"/>
                  </a:cubicBezTo>
                  <a:cubicBezTo>
                    <a:pt x="237" y="46"/>
                    <a:pt x="237" y="45"/>
                    <a:pt x="237" y="44"/>
                  </a:cubicBezTo>
                  <a:cubicBezTo>
                    <a:pt x="237" y="43"/>
                    <a:pt x="237" y="42"/>
                    <a:pt x="238" y="39"/>
                  </a:cubicBezTo>
                  <a:cubicBezTo>
                    <a:pt x="239" y="37"/>
                    <a:pt x="239" y="35"/>
                    <a:pt x="241" y="32"/>
                  </a:cubicBezTo>
                  <a:cubicBezTo>
                    <a:pt x="242" y="29"/>
                    <a:pt x="243" y="26"/>
                    <a:pt x="246" y="23"/>
                  </a:cubicBezTo>
                  <a:cubicBezTo>
                    <a:pt x="248" y="19"/>
                    <a:pt x="250" y="16"/>
                    <a:pt x="253" y="13"/>
                  </a:cubicBezTo>
                  <a:cubicBezTo>
                    <a:pt x="258" y="9"/>
                    <a:pt x="262" y="6"/>
                    <a:pt x="266" y="3"/>
                  </a:cubicBezTo>
                  <a:cubicBezTo>
                    <a:pt x="271" y="1"/>
                    <a:pt x="275" y="0"/>
                    <a:pt x="279" y="0"/>
                  </a:cubicBezTo>
                  <a:cubicBezTo>
                    <a:pt x="283" y="0"/>
                    <a:pt x="287" y="1"/>
                    <a:pt x="291" y="2"/>
                  </a:cubicBezTo>
                  <a:cubicBezTo>
                    <a:pt x="295" y="4"/>
                    <a:pt x="299" y="7"/>
                    <a:pt x="302" y="10"/>
                  </a:cubicBezTo>
                  <a:cubicBezTo>
                    <a:pt x="305" y="13"/>
                    <a:pt x="307" y="16"/>
                    <a:pt x="309" y="19"/>
                  </a:cubicBezTo>
                  <a:cubicBezTo>
                    <a:pt x="311" y="23"/>
                    <a:pt x="312" y="26"/>
                    <a:pt x="312" y="29"/>
                  </a:cubicBezTo>
                  <a:cubicBezTo>
                    <a:pt x="313" y="33"/>
                    <a:pt x="313" y="36"/>
                    <a:pt x="312" y="40"/>
                  </a:cubicBezTo>
                  <a:cubicBezTo>
                    <a:pt x="311" y="43"/>
                    <a:pt x="310" y="47"/>
                    <a:pt x="307" y="50"/>
                  </a:cubicBezTo>
                  <a:cubicBezTo>
                    <a:pt x="311" y="47"/>
                    <a:pt x="315" y="45"/>
                    <a:pt x="319" y="44"/>
                  </a:cubicBezTo>
                  <a:cubicBezTo>
                    <a:pt x="323" y="42"/>
                    <a:pt x="326" y="42"/>
                    <a:pt x="330" y="42"/>
                  </a:cubicBezTo>
                  <a:cubicBezTo>
                    <a:pt x="334" y="42"/>
                    <a:pt x="338" y="42"/>
                    <a:pt x="341" y="44"/>
                  </a:cubicBezTo>
                  <a:cubicBezTo>
                    <a:pt x="345" y="45"/>
                    <a:pt x="348" y="48"/>
                    <a:pt x="351" y="5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5" name="Freeform 170"/>
            <p:cNvSpPr>
              <a:spLocks noEditPoints="1"/>
            </p:cNvSpPr>
            <p:nvPr/>
          </p:nvSpPr>
          <p:spPr bwMode="auto">
            <a:xfrm>
              <a:off x="3695" y="3342"/>
              <a:ext cx="191" cy="149"/>
            </a:xfrm>
            <a:custGeom>
              <a:avLst/>
              <a:gdLst>
                <a:gd name="T0" fmla="*/ 72 w 368"/>
                <a:gd name="T1" fmla="*/ 126 h 376"/>
                <a:gd name="T2" fmla="*/ 45 w 368"/>
                <a:gd name="T3" fmla="*/ 148 h 376"/>
                <a:gd name="T4" fmla="*/ 42 w 368"/>
                <a:gd name="T5" fmla="*/ 149 h 376"/>
                <a:gd name="T6" fmla="*/ 38 w 368"/>
                <a:gd name="T7" fmla="*/ 146 h 376"/>
                <a:gd name="T8" fmla="*/ 37 w 368"/>
                <a:gd name="T9" fmla="*/ 128 h 376"/>
                <a:gd name="T10" fmla="*/ 32 w 368"/>
                <a:gd name="T11" fmla="*/ 109 h 376"/>
                <a:gd name="T12" fmla="*/ 21 w 368"/>
                <a:gd name="T13" fmla="*/ 104 h 376"/>
                <a:gd name="T14" fmla="*/ 9 w 368"/>
                <a:gd name="T15" fmla="*/ 111 h 376"/>
                <a:gd name="T16" fmla="*/ 6 w 368"/>
                <a:gd name="T17" fmla="*/ 118 h 376"/>
                <a:gd name="T18" fmla="*/ 3 w 368"/>
                <a:gd name="T19" fmla="*/ 118 h 376"/>
                <a:gd name="T20" fmla="*/ 0 w 368"/>
                <a:gd name="T21" fmla="*/ 116 h 376"/>
                <a:gd name="T22" fmla="*/ 1 w 368"/>
                <a:gd name="T23" fmla="*/ 112 h 376"/>
                <a:gd name="T24" fmla="*/ 8 w 368"/>
                <a:gd name="T25" fmla="*/ 102 h 376"/>
                <a:gd name="T26" fmla="*/ 29 w 368"/>
                <a:gd name="T27" fmla="*/ 97 h 376"/>
                <a:gd name="T28" fmla="*/ 42 w 368"/>
                <a:gd name="T29" fmla="*/ 110 h 376"/>
                <a:gd name="T30" fmla="*/ 45 w 368"/>
                <a:gd name="T31" fmla="*/ 140 h 376"/>
                <a:gd name="T32" fmla="*/ 68 w 368"/>
                <a:gd name="T33" fmla="*/ 124 h 376"/>
                <a:gd name="T34" fmla="*/ 92 w 368"/>
                <a:gd name="T35" fmla="*/ 76 h 376"/>
                <a:gd name="T36" fmla="*/ 106 w 368"/>
                <a:gd name="T37" fmla="*/ 100 h 376"/>
                <a:gd name="T38" fmla="*/ 80 w 368"/>
                <a:gd name="T39" fmla="*/ 113 h 376"/>
                <a:gd name="T40" fmla="*/ 49 w 368"/>
                <a:gd name="T41" fmla="*/ 93 h 376"/>
                <a:gd name="T42" fmla="*/ 51 w 368"/>
                <a:gd name="T43" fmla="*/ 69 h 376"/>
                <a:gd name="T44" fmla="*/ 80 w 368"/>
                <a:gd name="T45" fmla="*/ 68 h 376"/>
                <a:gd name="T46" fmla="*/ 79 w 368"/>
                <a:gd name="T47" fmla="*/ 76 h 376"/>
                <a:gd name="T48" fmla="*/ 63 w 368"/>
                <a:gd name="T49" fmla="*/ 71 h 376"/>
                <a:gd name="T50" fmla="*/ 52 w 368"/>
                <a:gd name="T51" fmla="*/ 78 h 376"/>
                <a:gd name="T52" fmla="*/ 65 w 368"/>
                <a:gd name="T53" fmla="*/ 96 h 376"/>
                <a:gd name="T54" fmla="*/ 89 w 368"/>
                <a:gd name="T55" fmla="*/ 106 h 376"/>
                <a:gd name="T56" fmla="*/ 98 w 368"/>
                <a:gd name="T57" fmla="*/ 97 h 376"/>
                <a:gd name="T58" fmla="*/ 90 w 368"/>
                <a:gd name="T59" fmla="*/ 85 h 376"/>
                <a:gd name="T60" fmla="*/ 142 w 368"/>
                <a:gd name="T61" fmla="*/ 53 h 376"/>
                <a:gd name="T62" fmla="*/ 141 w 368"/>
                <a:gd name="T63" fmla="*/ 76 h 376"/>
                <a:gd name="T64" fmla="*/ 111 w 368"/>
                <a:gd name="T65" fmla="*/ 77 h 376"/>
                <a:gd name="T66" fmla="*/ 86 w 368"/>
                <a:gd name="T67" fmla="*/ 53 h 376"/>
                <a:gd name="T68" fmla="*/ 101 w 368"/>
                <a:gd name="T69" fmla="*/ 33 h 376"/>
                <a:gd name="T70" fmla="*/ 133 w 368"/>
                <a:gd name="T71" fmla="*/ 44 h 376"/>
                <a:gd name="T72" fmla="*/ 114 w 368"/>
                <a:gd name="T73" fmla="*/ 42 h 376"/>
                <a:gd name="T74" fmla="*/ 100 w 368"/>
                <a:gd name="T75" fmla="*/ 40 h 376"/>
                <a:gd name="T76" fmla="*/ 94 w 368"/>
                <a:gd name="T77" fmla="*/ 53 h 376"/>
                <a:gd name="T78" fmla="*/ 115 w 368"/>
                <a:gd name="T79" fmla="*/ 71 h 376"/>
                <a:gd name="T80" fmla="*/ 135 w 368"/>
                <a:gd name="T81" fmla="*/ 72 h 376"/>
                <a:gd name="T82" fmla="*/ 138 w 368"/>
                <a:gd name="T83" fmla="*/ 61 h 376"/>
                <a:gd name="T84" fmla="*/ 127 w 368"/>
                <a:gd name="T85" fmla="*/ 50 h 376"/>
                <a:gd name="T86" fmla="*/ 186 w 368"/>
                <a:gd name="T87" fmla="*/ 24 h 376"/>
                <a:gd name="T88" fmla="*/ 191 w 368"/>
                <a:gd name="T89" fmla="*/ 36 h 376"/>
                <a:gd name="T90" fmla="*/ 188 w 368"/>
                <a:gd name="T91" fmla="*/ 39 h 376"/>
                <a:gd name="T92" fmla="*/ 185 w 368"/>
                <a:gd name="T93" fmla="*/ 41 h 376"/>
                <a:gd name="T94" fmla="*/ 155 w 368"/>
                <a:gd name="T95" fmla="*/ 48 h 376"/>
                <a:gd name="T96" fmla="*/ 152 w 368"/>
                <a:gd name="T97" fmla="*/ 48 h 376"/>
                <a:gd name="T98" fmla="*/ 148 w 368"/>
                <a:gd name="T99" fmla="*/ 45 h 376"/>
                <a:gd name="T100" fmla="*/ 134 w 368"/>
                <a:gd name="T101" fmla="*/ 8 h 376"/>
                <a:gd name="T102" fmla="*/ 137 w 368"/>
                <a:gd name="T103" fmla="*/ 5 h 376"/>
                <a:gd name="T104" fmla="*/ 142 w 368"/>
                <a:gd name="T105" fmla="*/ 0 h 376"/>
                <a:gd name="T106" fmla="*/ 175 w 368"/>
                <a:gd name="T107" fmla="*/ 24 h 376"/>
                <a:gd name="T108" fmla="*/ 185 w 368"/>
                <a:gd name="T109" fmla="*/ 21 h 376"/>
                <a:gd name="T110" fmla="*/ 153 w 368"/>
                <a:gd name="T111" fmla="*/ 40 h 3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8"/>
                <a:gd name="T169" fmla="*/ 0 h 376"/>
                <a:gd name="T170" fmla="*/ 368 w 368"/>
                <a:gd name="T171" fmla="*/ 376 h 3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8" h="376">
                  <a:moveTo>
                    <a:pt x="136" y="315"/>
                  </a:moveTo>
                  <a:cubicBezTo>
                    <a:pt x="137" y="316"/>
                    <a:pt x="137" y="316"/>
                    <a:pt x="138" y="317"/>
                  </a:cubicBezTo>
                  <a:cubicBezTo>
                    <a:pt x="138" y="318"/>
                    <a:pt x="139" y="319"/>
                    <a:pt x="139" y="319"/>
                  </a:cubicBezTo>
                  <a:cubicBezTo>
                    <a:pt x="139" y="320"/>
                    <a:pt x="139" y="321"/>
                    <a:pt x="139" y="321"/>
                  </a:cubicBezTo>
                  <a:cubicBezTo>
                    <a:pt x="139" y="322"/>
                    <a:pt x="139" y="322"/>
                    <a:pt x="138" y="323"/>
                  </a:cubicBezTo>
                  <a:lnTo>
                    <a:pt x="87" y="374"/>
                  </a:lnTo>
                  <a:cubicBezTo>
                    <a:pt x="86" y="375"/>
                    <a:pt x="86" y="375"/>
                    <a:pt x="85" y="376"/>
                  </a:cubicBezTo>
                  <a:cubicBezTo>
                    <a:pt x="84" y="376"/>
                    <a:pt x="84" y="376"/>
                    <a:pt x="83" y="376"/>
                  </a:cubicBezTo>
                  <a:cubicBezTo>
                    <a:pt x="82" y="376"/>
                    <a:pt x="81" y="376"/>
                    <a:pt x="80" y="375"/>
                  </a:cubicBezTo>
                  <a:cubicBezTo>
                    <a:pt x="79" y="375"/>
                    <a:pt x="78" y="374"/>
                    <a:pt x="77" y="373"/>
                  </a:cubicBezTo>
                  <a:cubicBezTo>
                    <a:pt x="76" y="372"/>
                    <a:pt x="76" y="371"/>
                    <a:pt x="75" y="370"/>
                  </a:cubicBezTo>
                  <a:cubicBezTo>
                    <a:pt x="74" y="369"/>
                    <a:pt x="74" y="369"/>
                    <a:pt x="74" y="368"/>
                  </a:cubicBezTo>
                  <a:cubicBezTo>
                    <a:pt x="73" y="367"/>
                    <a:pt x="73" y="366"/>
                    <a:pt x="73" y="365"/>
                  </a:cubicBezTo>
                  <a:cubicBezTo>
                    <a:pt x="73" y="364"/>
                    <a:pt x="73" y="363"/>
                    <a:pt x="73" y="362"/>
                  </a:cubicBezTo>
                  <a:lnTo>
                    <a:pt x="72" y="324"/>
                  </a:lnTo>
                  <a:cubicBezTo>
                    <a:pt x="72" y="316"/>
                    <a:pt x="71" y="308"/>
                    <a:pt x="70" y="302"/>
                  </a:cubicBezTo>
                  <a:cubicBezTo>
                    <a:pt x="70" y="296"/>
                    <a:pt x="68" y="291"/>
                    <a:pt x="67" y="287"/>
                  </a:cubicBezTo>
                  <a:cubicBezTo>
                    <a:pt x="65" y="282"/>
                    <a:pt x="64" y="279"/>
                    <a:pt x="62" y="276"/>
                  </a:cubicBezTo>
                  <a:cubicBezTo>
                    <a:pt x="60" y="273"/>
                    <a:pt x="58" y="271"/>
                    <a:pt x="56" y="269"/>
                  </a:cubicBezTo>
                  <a:cubicBezTo>
                    <a:pt x="54" y="267"/>
                    <a:pt x="52" y="265"/>
                    <a:pt x="49" y="264"/>
                  </a:cubicBezTo>
                  <a:cubicBezTo>
                    <a:pt x="47" y="263"/>
                    <a:pt x="44" y="262"/>
                    <a:pt x="41" y="262"/>
                  </a:cubicBezTo>
                  <a:cubicBezTo>
                    <a:pt x="38" y="262"/>
                    <a:pt x="36" y="262"/>
                    <a:pt x="33" y="264"/>
                  </a:cubicBezTo>
                  <a:cubicBezTo>
                    <a:pt x="30" y="265"/>
                    <a:pt x="27" y="267"/>
                    <a:pt x="25" y="269"/>
                  </a:cubicBezTo>
                  <a:cubicBezTo>
                    <a:pt x="22" y="272"/>
                    <a:pt x="20" y="275"/>
                    <a:pt x="18" y="279"/>
                  </a:cubicBezTo>
                  <a:cubicBezTo>
                    <a:pt x="16" y="282"/>
                    <a:pt x="15" y="285"/>
                    <a:pt x="14" y="288"/>
                  </a:cubicBezTo>
                  <a:cubicBezTo>
                    <a:pt x="14" y="290"/>
                    <a:pt x="13" y="293"/>
                    <a:pt x="13" y="295"/>
                  </a:cubicBezTo>
                  <a:cubicBezTo>
                    <a:pt x="12" y="297"/>
                    <a:pt x="12" y="298"/>
                    <a:pt x="11" y="299"/>
                  </a:cubicBezTo>
                  <a:cubicBezTo>
                    <a:pt x="11" y="299"/>
                    <a:pt x="10" y="299"/>
                    <a:pt x="10" y="299"/>
                  </a:cubicBezTo>
                  <a:cubicBezTo>
                    <a:pt x="9" y="299"/>
                    <a:pt x="9" y="299"/>
                    <a:pt x="8" y="299"/>
                  </a:cubicBezTo>
                  <a:cubicBezTo>
                    <a:pt x="8" y="299"/>
                    <a:pt x="7" y="298"/>
                    <a:pt x="6" y="298"/>
                  </a:cubicBezTo>
                  <a:cubicBezTo>
                    <a:pt x="5" y="297"/>
                    <a:pt x="4" y="296"/>
                    <a:pt x="3" y="295"/>
                  </a:cubicBezTo>
                  <a:cubicBezTo>
                    <a:pt x="3" y="295"/>
                    <a:pt x="2" y="294"/>
                    <a:pt x="2" y="293"/>
                  </a:cubicBezTo>
                  <a:cubicBezTo>
                    <a:pt x="1" y="293"/>
                    <a:pt x="1" y="292"/>
                    <a:pt x="0" y="292"/>
                  </a:cubicBezTo>
                  <a:cubicBezTo>
                    <a:pt x="0" y="291"/>
                    <a:pt x="0" y="291"/>
                    <a:pt x="0" y="290"/>
                  </a:cubicBezTo>
                  <a:cubicBezTo>
                    <a:pt x="0" y="290"/>
                    <a:pt x="0" y="289"/>
                    <a:pt x="0" y="288"/>
                  </a:cubicBezTo>
                  <a:cubicBezTo>
                    <a:pt x="0" y="287"/>
                    <a:pt x="0" y="285"/>
                    <a:pt x="1" y="283"/>
                  </a:cubicBezTo>
                  <a:cubicBezTo>
                    <a:pt x="1" y="280"/>
                    <a:pt x="2" y="278"/>
                    <a:pt x="3" y="275"/>
                  </a:cubicBezTo>
                  <a:cubicBezTo>
                    <a:pt x="5" y="272"/>
                    <a:pt x="6" y="269"/>
                    <a:pt x="8" y="266"/>
                  </a:cubicBezTo>
                  <a:cubicBezTo>
                    <a:pt x="10" y="263"/>
                    <a:pt x="13" y="260"/>
                    <a:pt x="16" y="257"/>
                  </a:cubicBezTo>
                  <a:cubicBezTo>
                    <a:pt x="20" y="252"/>
                    <a:pt x="25" y="249"/>
                    <a:pt x="29" y="247"/>
                  </a:cubicBezTo>
                  <a:cubicBezTo>
                    <a:pt x="34" y="245"/>
                    <a:pt x="38" y="244"/>
                    <a:pt x="43" y="244"/>
                  </a:cubicBezTo>
                  <a:cubicBezTo>
                    <a:pt x="47" y="244"/>
                    <a:pt x="52" y="245"/>
                    <a:pt x="56" y="246"/>
                  </a:cubicBezTo>
                  <a:cubicBezTo>
                    <a:pt x="60" y="248"/>
                    <a:pt x="63" y="251"/>
                    <a:pt x="67" y="254"/>
                  </a:cubicBezTo>
                  <a:cubicBezTo>
                    <a:pt x="70" y="257"/>
                    <a:pt x="72" y="260"/>
                    <a:pt x="75" y="264"/>
                  </a:cubicBezTo>
                  <a:cubicBezTo>
                    <a:pt x="77" y="267"/>
                    <a:pt x="79" y="271"/>
                    <a:pt x="81" y="277"/>
                  </a:cubicBezTo>
                  <a:cubicBezTo>
                    <a:pt x="83" y="282"/>
                    <a:pt x="84" y="288"/>
                    <a:pt x="85" y="295"/>
                  </a:cubicBezTo>
                  <a:cubicBezTo>
                    <a:pt x="86" y="303"/>
                    <a:pt x="86" y="312"/>
                    <a:pt x="87" y="323"/>
                  </a:cubicBezTo>
                  <a:lnTo>
                    <a:pt x="87" y="353"/>
                  </a:lnTo>
                  <a:lnTo>
                    <a:pt x="128" y="312"/>
                  </a:lnTo>
                  <a:cubicBezTo>
                    <a:pt x="128" y="312"/>
                    <a:pt x="129" y="312"/>
                    <a:pt x="129" y="312"/>
                  </a:cubicBezTo>
                  <a:cubicBezTo>
                    <a:pt x="130" y="311"/>
                    <a:pt x="130" y="311"/>
                    <a:pt x="131" y="312"/>
                  </a:cubicBezTo>
                  <a:cubicBezTo>
                    <a:pt x="132" y="312"/>
                    <a:pt x="132" y="312"/>
                    <a:pt x="133" y="313"/>
                  </a:cubicBezTo>
                  <a:cubicBezTo>
                    <a:pt x="134" y="313"/>
                    <a:pt x="135" y="314"/>
                    <a:pt x="136" y="315"/>
                  </a:cubicBezTo>
                  <a:close/>
                  <a:moveTo>
                    <a:pt x="177" y="191"/>
                  </a:moveTo>
                  <a:cubicBezTo>
                    <a:pt x="184" y="198"/>
                    <a:pt x="190" y="205"/>
                    <a:pt x="194" y="212"/>
                  </a:cubicBezTo>
                  <a:cubicBezTo>
                    <a:pt x="199" y="219"/>
                    <a:pt x="202" y="226"/>
                    <a:pt x="204" y="233"/>
                  </a:cubicBezTo>
                  <a:cubicBezTo>
                    <a:pt x="206" y="240"/>
                    <a:pt x="205" y="247"/>
                    <a:pt x="204" y="253"/>
                  </a:cubicBezTo>
                  <a:cubicBezTo>
                    <a:pt x="202" y="260"/>
                    <a:pt x="198" y="266"/>
                    <a:pt x="192" y="272"/>
                  </a:cubicBezTo>
                  <a:cubicBezTo>
                    <a:pt x="186" y="278"/>
                    <a:pt x="180" y="282"/>
                    <a:pt x="174" y="284"/>
                  </a:cubicBezTo>
                  <a:cubicBezTo>
                    <a:pt x="168" y="286"/>
                    <a:pt x="161" y="286"/>
                    <a:pt x="155" y="284"/>
                  </a:cubicBezTo>
                  <a:cubicBezTo>
                    <a:pt x="148" y="283"/>
                    <a:pt x="142" y="279"/>
                    <a:pt x="135" y="275"/>
                  </a:cubicBezTo>
                  <a:cubicBezTo>
                    <a:pt x="128" y="270"/>
                    <a:pt x="120" y="263"/>
                    <a:pt x="113" y="256"/>
                  </a:cubicBezTo>
                  <a:cubicBezTo>
                    <a:pt x="106" y="249"/>
                    <a:pt x="100" y="242"/>
                    <a:pt x="95" y="234"/>
                  </a:cubicBezTo>
                  <a:cubicBezTo>
                    <a:pt x="90" y="227"/>
                    <a:pt x="87" y="220"/>
                    <a:pt x="85" y="214"/>
                  </a:cubicBezTo>
                  <a:cubicBezTo>
                    <a:pt x="84" y="207"/>
                    <a:pt x="84" y="200"/>
                    <a:pt x="86" y="194"/>
                  </a:cubicBezTo>
                  <a:cubicBezTo>
                    <a:pt x="88" y="187"/>
                    <a:pt x="92" y="181"/>
                    <a:pt x="98" y="175"/>
                  </a:cubicBezTo>
                  <a:cubicBezTo>
                    <a:pt x="104" y="169"/>
                    <a:pt x="110" y="165"/>
                    <a:pt x="116" y="163"/>
                  </a:cubicBezTo>
                  <a:cubicBezTo>
                    <a:pt x="122" y="161"/>
                    <a:pt x="128" y="161"/>
                    <a:pt x="135" y="162"/>
                  </a:cubicBezTo>
                  <a:cubicBezTo>
                    <a:pt x="141" y="164"/>
                    <a:pt x="148" y="167"/>
                    <a:pt x="155" y="172"/>
                  </a:cubicBezTo>
                  <a:cubicBezTo>
                    <a:pt x="162" y="177"/>
                    <a:pt x="169" y="183"/>
                    <a:pt x="177" y="191"/>
                  </a:cubicBezTo>
                  <a:close/>
                  <a:moveTo>
                    <a:pt x="165" y="205"/>
                  </a:moveTo>
                  <a:cubicBezTo>
                    <a:pt x="160" y="200"/>
                    <a:pt x="156" y="196"/>
                    <a:pt x="152" y="193"/>
                  </a:cubicBezTo>
                  <a:cubicBezTo>
                    <a:pt x="148" y="189"/>
                    <a:pt x="144" y="186"/>
                    <a:pt x="141" y="184"/>
                  </a:cubicBezTo>
                  <a:cubicBezTo>
                    <a:pt x="137" y="182"/>
                    <a:pt x="134" y="180"/>
                    <a:pt x="131" y="179"/>
                  </a:cubicBezTo>
                  <a:cubicBezTo>
                    <a:pt x="128" y="178"/>
                    <a:pt x="125" y="178"/>
                    <a:pt x="122" y="178"/>
                  </a:cubicBezTo>
                  <a:cubicBezTo>
                    <a:pt x="119" y="178"/>
                    <a:pt x="117" y="179"/>
                    <a:pt x="114" y="180"/>
                  </a:cubicBezTo>
                  <a:cubicBezTo>
                    <a:pt x="112" y="181"/>
                    <a:pt x="109" y="183"/>
                    <a:pt x="107" y="185"/>
                  </a:cubicBezTo>
                  <a:cubicBezTo>
                    <a:pt x="103" y="190"/>
                    <a:pt x="101" y="194"/>
                    <a:pt x="100" y="198"/>
                  </a:cubicBezTo>
                  <a:cubicBezTo>
                    <a:pt x="99" y="203"/>
                    <a:pt x="100" y="207"/>
                    <a:pt x="102" y="212"/>
                  </a:cubicBezTo>
                  <a:cubicBezTo>
                    <a:pt x="104" y="217"/>
                    <a:pt x="107" y="222"/>
                    <a:pt x="111" y="227"/>
                  </a:cubicBezTo>
                  <a:cubicBezTo>
                    <a:pt x="115" y="232"/>
                    <a:pt x="119" y="237"/>
                    <a:pt x="125" y="242"/>
                  </a:cubicBezTo>
                  <a:cubicBezTo>
                    <a:pt x="131" y="249"/>
                    <a:pt x="138" y="255"/>
                    <a:pt x="143" y="259"/>
                  </a:cubicBezTo>
                  <a:cubicBezTo>
                    <a:pt x="149" y="263"/>
                    <a:pt x="154" y="266"/>
                    <a:pt x="159" y="267"/>
                  </a:cubicBezTo>
                  <a:cubicBezTo>
                    <a:pt x="163" y="269"/>
                    <a:pt x="167" y="269"/>
                    <a:pt x="171" y="268"/>
                  </a:cubicBezTo>
                  <a:cubicBezTo>
                    <a:pt x="175" y="267"/>
                    <a:pt x="179" y="265"/>
                    <a:pt x="182" y="261"/>
                  </a:cubicBezTo>
                  <a:cubicBezTo>
                    <a:pt x="185" y="259"/>
                    <a:pt x="187" y="256"/>
                    <a:pt x="188" y="253"/>
                  </a:cubicBezTo>
                  <a:cubicBezTo>
                    <a:pt x="189" y="250"/>
                    <a:pt x="190" y="247"/>
                    <a:pt x="189" y="244"/>
                  </a:cubicBezTo>
                  <a:cubicBezTo>
                    <a:pt x="189" y="241"/>
                    <a:pt x="189" y="238"/>
                    <a:pt x="187" y="235"/>
                  </a:cubicBezTo>
                  <a:cubicBezTo>
                    <a:pt x="186" y="231"/>
                    <a:pt x="184" y="228"/>
                    <a:pt x="182" y="225"/>
                  </a:cubicBezTo>
                  <a:cubicBezTo>
                    <a:pt x="180" y="222"/>
                    <a:pt x="177" y="218"/>
                    <a:pt x="174" y="215"/>
                  </a:cubicBezTo>
                  <a:cubicBezTo>
                    <a:pt x="171" y="211"/>
                    <a:pt x="168" y="208"/>
                    <a:pt x="165" y="205"/>
                  </a:cubicBezTo>
                  <a:close/>
                  <a:moveTo>
                    <a:pt x="256" y="112"/>
                  </a:moveTo>
                  <a:cubicBezTo>
                    <a:pt x="263" y="119"/>
                    <a:pt x="269" y="126"/>
                    <a:pt x="274" y="133"/>
                  </a:cubicBezTo>
                  <a:cubicBezTo>
                    <a:pt x="278" y="140"/>
                    <a:pt x="282" y="147"/>
                    <a:pt x="283" y="154"/>
                  </a:cubicBezTo>
                  <a:cubicBezTo>
                    <a:pt x="285" y="161"/>
                    <a:pt x="285" y="167"/>
                    <a:pt x="283" y="174"/>
                  </a:cubicBezTo>
                  <a:cubicBezTo>
                    <a:pt x="281" y="180"/>
                    <a:pt x="277" y="187"/>
                    <a:pt x="271" y="193"/>
                  </a:cubicBezTo>
                  <a:cubicBezTo>
                    <a:pt x="265" y="199"/>
                    <a:pt x="259" y="203"/>
                    <a:pt x="253" y="205"/>
                  </a:cubicBezTo>
                  <a:cubicBezTo>
                    <a:pt x="247" y="207"/>
                    <a:pt x="240" y="207"/>
                    <a:pt x="234" y="205"/>
                  </a:cubicBezTo>
                  <a:cubicBezTo>
                    <a:pt x="227" y="203"/>
                    <a:pt x="221" y="200"/>
                    <a:pt x="214" y="195"/>
                  </a:cubicBezTo>
                  <a:cubicBezTo>
                    <a:pt x="207" y="190"/>
                    <a:pt x="200" y="184"/>
                    <a:pt x="192" y="177"/>
                  </a:cubicBezTo>
                  <a:cubicBezTo>
                    <a:pt x="185" y="169"/>
                    <a:pt x="179" y="162"/>
                    <a:pt x="174" y="155"/>
                  </a:cubicBezTo>
                  <a:cubicBezTo>
                    <a:pt x="169" y="148"/>
                    <a:pt x="166" y="141"/>
                    <a:pt x="165" y="134"/>
                  </a:cubicBezTo>
                  <a:cubicBezTo>
                    <a:pt x="163" y="128"/>
                    <a:pt x="163" y="121"/>
                    <a:pt x="165" y="114"/>
                  </a:cubicBezTo>
                  <a:cubicBezTo>
                    <a:pt x="167" y="108"/>
                    <a:pt x="171" y="102"/>
                    <a:pt x="177" y="95"/>
                  </a:cubicBezTo>
                  <a:cubicBezTo>
                    <a:pt x="183" y="90"/>
                    <a:pt x="189" y="86"/>
                    <a:pt x="195" y="84"/>
                  </a:cubicBezTo>
                  <a:cubicBezTo>
                    <a:pt x="201" y="82"/>
                    <a:pt x="207" y="82"/>
                    <a:pt x="214" y="83"/>
                  </a:cubicBezTo>
                  <a:cubicBezTo>
                    <a:pt x="220" y="85"/>
                    <a:pt x="227" y="88"/>
                    <a:pt x="234" y="93"/>
                  </a:cubicBezTo>
                  <a:cubicBezTo>
                    <a:pt x="241" y="98"/>
                    <a:pt x="248" y="104"/>
                    <a:pt x="256" y="112"/>
                  </a:cubicBezTo>
                  <a:close/>
                  <a:moveTo>
                    <a:pt x="244" y="125"/>
                  </a:moveTo>
                  <a:cubicBezTo>
                    <a:pt x="239" y="121"/>
                    <a:pt x="235" y="117"/>
                    <a:pt x="231" y="113"/>
                  </a:cubicBezTo>
                  <a:cubicBezTo>
                    <a:pt x="227" y="110"/>
                    <a:pt x="223" y="107"/>
                    <a:pt x="220" y="105"/>
                  </a:cubicBezTo>
                  <a:cubicBezTo>
                    <a:pt x="216" y="103"/>
                    <a:pt x="213" y="101"/>
                    <a:pt x="210" y="100"/>
                  </a:cubicBezTo>
                  <a:cubicBezTo>
                    <a:pt x="207" y="99"/>
                    <a:pt x="204" y="99"/>
                    <a:pt x="201" y="99"/>
                  </a:cubicBezTo>
                  <a:cubicBezTo>
                    <a:pt x="198" y="99"/>
                    <a:pt x="196" y="100"/>
                    <a:pt x="193" y="101"/>
                  </a:cubicBezTo>
                  <a:cubicBezTo>
                    <a:pt x="191" y="102"/>
                    <a:pt x="189" y="104"/>
                    <a:pt x="186" y="106"/>
                  </a:cubicBezTo>
                  <a:cubicBezTo>
                    <a:pt x="182" y="110"/>
                    <a:pt x="180" y="115"/>
                    <a:pt x="179" y="119"/>
                  </a:cubicBezTo>
                  <a:cubicBezTo>
                    <a:pt x="179" y="124"/>
                    <a:pt x="179" y="128"/>
                    <a:pt x="181" y="133"/>
                  </a:cubicBezTo>
                  <a:cubicBezTo>
                    <a:pt x="183" y="138"/>
                    <a:pt x="186" y="143"/>
                    <a:pt x="190" y="148"/>
                  </a:cubicBezTo>
                  <a:cubicBezTo>
                    <a:pt x="194" y="153"/>
                    <a:pt x="199" y="158"/>
                    <a:pt x="204" y="163"/>
                  </a:cubicBezTo>
                  <a:cubicBezTo>
                    <a:pt x="211" y="170"/>
                    <a:pt x="217" y="176"/>
                    <a:pt x="222" y="180"/>
                  </a:cubicBezTo>
                  <a:cubicBezTo>
                    <a:pt x="228" y="184"/>
                    <a:pt x="233" y="187"/>
                    <a:pt x="238" y="188"/>
                  </a:cubicBezTo>
                  <a:cubicBezTo>
                    <a:pt x="242" y="190"/>
                    <a:pt x="247" y="190"/>
                    <a:pt x="250" y="189"/>
                  </a:cubicBezTo>
                  <a:cubicBezTo>
                    <a:pt x="254" y="188"/>
                    <a:pt x="258" y="186"/>
                    <a:pt x="261" y="182"/>
                  </a:cubicBezTo>
                  <a:cubicBezTo>
                    <a:pt x="264" y="179"/>
                    <a:pt x="266" y="177"/>
                    <a:pt x="267" y="174"/>
                  </a:cubicBezTo>
                  <a:cubicBezTo>
                    <a:pt x="268" y="171"/>
                    <a:pt x="269" y="168"/>
                    <a:pt x="269" y="165"/>
                  </a:cubicBezTo>
                  <a:cubicBezTo>
                    <a:pt x="268" y="162"/>
                    <a:pt x="268" y="159"/>
                    <a:pt x="266" y="155"/>
                  </a:cubicBezTo>
                  <a:cubicBezTo>
                    <a:pt x="265" y="152"/>
                    <a:pt x="263" y="149"/>
                    <a:pt x="261" y="146"/>
                  </a:cubicBezTo>
                  <a:cubicBezTo>
                    <a:pt x="259" y="142"/>
                    <a:pt x="257" y="139"/>
                    <a:pt x="254" y="136"/>
                  </a:cubicBezTo>
                  <a:cubicBezTo>
                    <a:pt x="251" y="132"/>
                    <a:pt x="247" y="129"/>
                    <a:pt x="244" y="125"/>
                  </a:cubicBezTo>
                  <a:close/>
                  <a:moveTo>
                    <a:pt x="356" y="52"/>
                  </a:moveTo>
                  <a:cubicBezTo>
                    <a:pt x="358" y="54"/>
                    <a:pt x="359" y="55"/>
                    <a:pt x="359" y="56"/>
                  </a:cubicBezTo>
                  <a:cubicBezTo>
                    <a:pt x="360" y="58"/>
                    <a:pt x="359" y="59"/>
                    <a:pt x="358" y="60"/>
                  </a:cubicBezTo>
                  <a:lnTo>
                    <a:pt x="348" y="70"/>
                  </a:lnTo>
                  <a:lnTo>
                    <a:pt x="367" y="90"/>
                  </a:lnTo>
                  <a:cubicBezTo>
                    <a:pt x="368" y="90"/>
                    <a:pt x="368" y="91"/>
                    <a:pt x="368" y="91"/>
                  </a:cubicBezTo>
                  <a:cubicBezTo>
                    <a:pt x="368" y="92"/>
                    <a:pt x="368" y="92"/>
                    <a:pt x="368" y="93"/>
                  </a:cubicBezTo>
                  <a:cubicBezTo>
                    <a:pt x="368" y="94"/>
                    <a:pt x="367" y="94"/>
                    <a:pt x="366" y="95"/>
                  </a:cubicBezTo>
                  <a:cubicBezTo>
                    <a:pt x="366" y="96"/>
                    <a:pt x="365" y="97"/>
                    <a:pt x="363" y="98"/>
                  </a:cubicBezTo>
                  <a:cubicBezTo>
                    <a:pt x="362" y="100"/>
                    <a:pt x="361" y="100"/>
                    <a:pt x="360" y="101"/>
                  </a:cubicBezTo>
                  <a:cubicBezTo>
                    <a:pt x="359" y="102"/>
                    <a:pt x="359" y="102"/>
                    <a:pt x="358" y="103"/>
                  </a:cubicBezTo>
                  <a:cubicBezTo>
                    <a:pt x="357" y="103"/>
                    <a:pt x="357" y="103"/>
                    <a:pt x="356" y="103"/>
                  </a:cubicBezTo>
                  <a:cubicBezTo>
                    <a:pt x="356" y="103"/>
                    <a:pt x="356" y="103"/>
                    <a:pt x="355" y="102"/>
                  </a:cubicBezTo>
                  <a:lnTo>
                    <a:pt x="336" y="83"/>
                  </a:lnTo>
                  <a:lnTo>
                    <a:pt x="298" y="121"/>
                  </a:lnTo>
                  <a:cubicBezTo>
                    <a:pt x="297" y="121"/>
                    <a:pt x="296" y="122"/>
                    <a:pt x="296" y="122"/>
                  </a:cubicBezTo>
                  <a:cubicBezTo>
                    <a:pt x="295" y="122"/>
                    <a:pt x="295" y="122"/>
                    <a:pt x="294" y="122"/>
                  </a:cubicBezTo>
                  <a:cubicBezTo>
                    <a:pt x="293" y="122"/>
                    <a:pt x="293" y="122"/>
                    <a:pt x="292" y="121"/>
                  </a:cubicBezTo>
                  <a:cubicBezTo>
                    <a:pt x="291" y="121"/>
                    <a:pt x="290" y="120"/>
                    <a:pt x="289" y="119"/>
                  </a:cubicBezTo>
                  <a:cubicBezTo>
                    <a:pt x="288" y="118"/>
                    <a:pt x="287" y="117"/>
                    <a:pt x="286" y="116"/>
                  </a:cubicBezTo>
                  <a:cubicBezTo>
                    <a:pt x="286" y="115"/>
                    <a:pt x="285" y="114"/>
                    <a:pt x="285" y="114"/>
                  </a:cubicBezTo>
                  <a:cubicBezTo>
                    <a:pt x="284" y="113"/>
                    <a:pt x="284" y="112"/>
                    <a:pt x="284" y="111"/>
                  </a:cubicBezTo>
                  <a:cubicBezTo>
                    <a:pt x="283" y="111"/>
                    <a:pt x="283" y="110"/>
                    <a:pt x="283" y="109"/>
                  </a:cubicBezTo>
                  <a:lnTo>
                    <a:pt x="259" y="19"/>
                  </a:lnTo>
                  <a:cubicBezTo>
                    <a:pt x="259" y="19"/>
                    <a:pt x="259" y="18"/>
                    <a:pt x="259" y="17"/>
                  </a:cubicBezTo>
                  <a:cubicBezTo>
                    <a:pt x="260" y="16"/>
                    <a:pt x="260" y="16"/>
                    <a:pt x="261" y="15"/>
                  </a:cubicBezTo>
                  <a:cubicBezTo>
                    <a:pt x="261" y="14"/>
                    <a:pt x="262" y="13"/>
                    <a:pt x="263" y="12"/>
                  </a:cubicBezTo>
                  <a:cubicBezTo>
                    <a:pt x="264" y="10"/>
                    <a:pt x="265" y="9"/>
                    <a:pt x="267" y="8"/>
                  </a:cubicBezTo>
                  <a:cubicBezTo>
                    <a:pt x="268" y="6"/>
                    <a:pt x="270" y="5"/>
                    <a:pt x="271" y="4"/>
                  </a:cubicBezTo>
                  <a:cubicBezTo>
                    <a:pt x="272" y="3"/>
                    <a:pt x="273" y="2"/>
                    <a:pt x="274" y="1"/>
                  </a:cubicBezTo>
                  <a:cubicBezTo>
                    <a:pt x="275" y="1"/>
                    <a:pt x="276" y="0"/>
                    <a:pt x="277" y="0"/>
                  </a:cubicBezTo>
                  <a:cubicBezTo>
                    <a:pt x="277" y="0"/>
                    <a:pt x="278" y="0"/>
                    <a:pt x="278" y="1"/>
                  </a:cubicBezTo>
                  <a:lnTo>
                    <a:pt x="338" y="60"/>
                  </a:lnTo>
                  <a:lnTo>
                    <a:pt x="348" y="50"/>
                  </a:lnTo>
                  <a:cubicBezTo>
                    <a:pt x="349" y="49"/>
                    <a:pt x="350" y="49"/>
                    <a:pt x="351" y="49"/>
                  </a:cubicBezTo>
                  <a:cubicBezTo>
                    <a:pt x="353" y="49"/>
                    <a:pt x="354" y="50"/>
                    <a:pt x="356" y="52"/>
                  </a:cubicBezTo>
                  <a:close/>
                  <a:moveTo>
                    <a:pt x="274" y="21"/>
                  </a:moveTo>
                  <a:lnTo>
                    <a:pt x="274" y="22"/>
                  </a:lnTo>
                  <a:lnTo>
                    <a:pt x="295" y="102"/>
                  </a:lnTo>
                  <a:lnTo>
                    <a:pt x="325" y="72"/>
                  </a:lnTo>
                  <a:lnTo>
                    <a:pt x="274" y="2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6" name="Freeform 171"/>
            <p:cNvSpPr>
              <a:spLocks noEditPoints="1"/>
            </p:cNvSpPr>
            <p:nvPr/>
          </p:nvSpPr>
          <p:spPr bwMode="auto">
            <a:xfrm>
              <a:off x="3940" y="3340"/>
              <a:ext cx="189" cy="151"/>
            </a:xfrm>
            <a:custGeom>
              <a:avLst/>
              <a:gdLst>
                <a:gd name="T0" fmla="*/ 73 w 362"/>
                <a:gd name="T1" fmla="*/ 128 h 379"/>
                <a:gd name="T2" fmla="*/ 45 w 362"/>
                <a:gd name="T3" fmla="*/ 150 h 379"/>
                <a:gd name="T4" fmla="*/ 42 w 362"/>
                <a:gd name="T5" fmla="*/ 151 h 379"/>
                <a:gd name="T6" fmla="*/ 39 w 362"/>
                <a:gd name="T7" fmla="*/ 148 h 379"/>
                <a:gd name="T8" fmla="*/ 38 w 362"/>
                <a:gd name="T9" fmla="*/ 130 h 379"/>
                <a:gd name="T10" fmla="*/ 32 w 362"/>
                <a:gd name="T11" fmla="*/ 111 h 379"/>
                <a:gd name="T12" fmla="*/ 21 w 362"/>
                <a:gd name="T13" fmla="*/ 106 h 379"/>
                <a:gd name="T14" fmla="*/ 9 w 362"/>
                <a:gd name="T15" fmla="*/ 112 h 379"/>
                <a:gd name="T16" fmla="*/ 6 w 362"/>
                <a:gd name="T17" fmla="*/ 120 h 379"/>
                <a:gd name="T18" fmla="*/ 3 w 362"/>
                <a:gd name="T19" fmla="*/ 120 h 379"/>
                <a:gd name="T20" fmla="*/ 0 w 362"/>
                <a:gd name="T21" fmla="*/ 118 h 379"/>
                <a:gd name="T22" fmla="*/ 1 w 362"/>
                <a:gd name="T23" fmla="*/ 114 h 379"/>
                <a:gd name="T24" fmla="*/ 8 w 362"/>
                <a:gd name="T25" fmla="*/ 104 h 379"/>
                <a:gd name="T26" fmla="*/ 29 w 362"/>
                <a:gd name="T27" fmla="*/ 99 h 379"/>
                <a:gd name="T28" fmla="*/ 42 w 362"/>
                <a:gd name="T29" fmla="*/ 112 h 379"/>
                <a:gd name="T30" fmla="*/ 45 w 362"/>
                <a:gd name="T31" fmla="*/ 142 h 379"/>
                <a:gd name="T32" fmla="*/ 68 w 362"/>
                <a:gd name="T33" fmla="*/ 126 h 379"/>
                <a:gd name="T34" fmla="*/ 92 w 362"/>
                <a:gd name="T35" fmla="*/ 77 h 379"/>
                <a:gd name="T36" fmla="*/ 107 w 362"/>
                <a:gd name="T37" fmla="*/ 102 h 379"/>
                <a:gd name="T38" fmla="*/ 81 w 362"/>
                <a:gd name="T39" fmla="*/ 114 h 379"/>
                <a:gd name="T40" fmla="*/ 50 w 362"/>
                <a:gd name="T41" fmla="*/ 94 h 379"/>
                <a:gd name="T42" fmla="*/ 51 w 362"/>
                <a:gd name="T43" fmla="*/ 71 h 379"/>
                <a:gd name="T44" fmla="*/ 81 w 362"/>
                <a:gd name="T45" fmla="*/ 70 h 379"/>
                <a:gd name="T46" fmla="*/ 79 w 362"/>
                <a:gd name="T47" fmla="*/ 78 h 379"/>
                <a:gd name="T48" fmla="*/ 64 w 362"/>
                <a:gd name="T49" fmla="*/ 72 h 379"/>
                <a:gd name="T50" fmla="*/ 52 w 362"/>
                <a:gd name="T51" fmla="*/ 80 h 379"/>
                <a:gd name="T52" fmla="*/ 65 w 362"/>
                <a:gd name="T53" fmla="*/ 98 h 379"/>
                <a:gd name="T54" fmla="*/ 89 w 362"/>
                <a:gd name="T55" fmla="*/ 108 h 379"/>
                <a:gd name="T56" fmla="*/ 99 w 362"/>
                <a:gd name="T57" fmla="*/ 98 h 379"/>
                <a:gd name="T58" fmla="*/ 91 w 362"/>
                <a:gd name="T59" fmla="*/ 87 h 379"/>
                <a:gd name="T60" fmla="*/ 143 w 362"/>
                <a:gd name="T61" fmla="*/ 54 h 379"/>
                <a:gd name="T62" fmla="*/ 141 w 362"/>
                <a:gd name="T63" fmla="*/ 78 h 379"/>
                <a:gd name="T64" fmla="*/ 112 w 362"/>
                <a:gd name="T65" fmla="*/ 79 h 379"/>
                <a:gd name="T66" fmla="*/ 86 w 362"/>
                <a:gd name="T67" fmla="*/ 55 h 379"/>
                <a:gd name="T68" fmla="*/ 102 w 362"/>
                <a:gd name="T69" fmla="*/ 35 h 379"/>
                <a:gd name="T70" fmla="*/ 134 w 362"/>
                <a:gd name="T71" fmla="*/ 46 h 379"/>
                <a:gd name="T72" fmla="*/ 115 w 362"/>
                <a:gd name="T73" fmla="*/ 43 h 379"/>
                <a:gd name="T74" fmla="*/ 101 w 362"/>
                <a:gd name="T75" fmla="*/ 41 h 379"/>
                <a:gd name="T76" fmla="*/ 95 w 362"/>
                <a:gd name="T77" fmla="*/ 54 h 379"/>
                <a:gd name="T78" fmla="*/ 116 w 362"/>
                <a:gd name="T79" fmla="*/ 73 h 379"/>
                <a:gd name="T80" fmla="*/ 136 w 362"/>
                <a:gd name="T81" fmla="*/ 74 h 379"/>
                <a:gd name="T82" fmla="*/ 139 w 362"/>
                <a:gd name="T83" fmla="*/ 63 h 379"/>
                <a:gd name="T84" fmla="*/ 127 w 362"/>
                <a:gd name="T85" fmla="*/ 51 h 379"/>
                <a:gd name="T86" fmla="*/ 189 w 362"/>
                <a:gd name="T87" fmla="*/ 35 h 379"/>
                <a:gd name="T88" fmla="*/ 175 w 362"/>
                <a:gd name="T89" fmla="*/ 51 h 379"/>
                <a:gd name="T90" fmla="*/ 166 w 362"/>
                <a:gd name="T91" fmla="*/ 55 h 379"/>
                <a:gd name="T92" fmla="*/ 163 w 362"/>
                <a:gd name="T93" fmla="*/ 55 h 379"/>
                <a:gd name="T94" fmla="*/ 160 w 362"/>
                <a:gd name="T95" fmla="*/ 52 h 379"/>
                <a:gd name="T96" fmla="*/ 162 w 362"/>
                <a:gd name="T97" fmla="*/ 51 h 379"/>
                <a:gd name="T98" fmla="*/ 174 w 362"/>
                <a:gd name="T99" fmla="*/ 45 h 379"/>
                <a:gd name="T100" fmla="*/ 180 w 362"/>
                <a:gd name="T101" fmla="*/ 32 h 379"/>
                <a:gd name="T102" fmla="*/ 166 w 362"/>
                <a:gd name="T103" fmla="*/ 25 h 379"/>
                <a:gd name="T104" fmla="*/ 150 w 362"/>
                <a:gd name="T105" fmla="*/ 33 h 379"/>
                <a:gd name="T106" fmla="*/ 143 w 362"/>
                <a:gd name="T107" fmla="*/ 35 h 379"/>
                <a:gd name="T108" fmla="*/ 123 w 362"/>
                <a:gd name="T109" fmla="*/ 17 h 379"/>
                <a:gd name="T110" fmla="*/ 146 w 362"/>
                <a:gd name="T111" fmla="*/ 0 h 379"/>
                <a:gd name="T112" fmla="*/ 150 w 362"/>
                <a:gd name="T113" fmla="*/ 4 h 379"/>
                <a:gd name="T114" fmla="*/ 146 w 362"/>
                <a:gd name="T115" fmla="*/ 28 h 379"/>
                <a:gd name="T116" fmla="*/ 160 w 362"/>
                <a:gd name="T117" fmla="*/ 19 h 379"/>
                <a:gd name="T118" fmla="*/ 182 w 362"/>
                <a:gd name="T119" fmla="*/ 22 h 37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62"/>
                <a:gd name="T181" fmla="*/ 0 h 379"/>
                <a:gd name="T182" fmla="*/ 362 w 362"/>
                <a:gd name="T183" fmla="*/ 379 h 37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62" h="379">
                  <a:moveTo>
                    <a:pt x="136" y="318"/>
                  </a:moveTo>
                  <a:cubicBezTo>
                    <a:pt x="137" y="319"/>
                    <a:pt x="137" y="319"/>
                    <a:pt x="138" y="320"/>
                  </a:cubicBezTo>
                  <a:cubicBezTo>
                    <a:pt x="138" y="321"/>
                    <a:pt x="139" y="322"/>
                    <a:pt x="139" y="322"/>
                  </a:cubicBezTo>
                  <a:cubicBezTo>
                    <a:pt x="139" y="323"/>
                    <a:pt x="139" y="324"/>
                    <a:pt x="139" y="324"/>
                  </a:cubicBezTo>
                  <a:cubicBezTo>
                    <a:pt x="139" y="325"/>
                    <a:pt x="139" y="325"/>
                    <a:pt x="138" y="326"/>
                  </a:cubicBezTo>
                  <a:lnTo>
                    <a:pt x="87" y="377"/>
                  </a:lnTo>
                  <a:cubicBezTo>
                    <a:pt x="86" y="378"/>
                    <a:pt x="86" y="378"/>
                    <a:pt x="85" y="379"/>
                  </a:cubicBezTo>
                  <a:cubicBezTo>
                    <a:pt x="84" y="379"/>
                    <a:pt x="84" y="379"/>
                    <a:pt x="83" y="379"/>
                  </a:cubicBezTo>
                  <a:cubicBezTo>
                    <a:pt x="82" y="379"/>
                    <a:pt x="81" y="379"/>
                    <a:pt x="80" y="378"/>
                  </a:cubicBezTo>
                  <a:cubicBezTo>
                    <a:pt x="79" y="378"/>
                    <a:pt x="78" y="377"/>
                    <a:pt x="77" y="376"/>
                  </a:cubicBezTo>
                  <a:cubicBezTo>
                    <a:pt x="76" y="375"/>
                    <a:pt x="76" y="374"/>
                    <a:pt x="75" y="373"/>
                  </a:cubicBezTo>
                  <a:cubicBezTo>
                    <a:pt x="74" y="372"/>
                    <a:pt x="74" y="372"/>
                    <a:pt x="74" y="371"/>
                  </a:cubicBezTo>
                  <a:cubicBezTo>
                    <a:pt x="73" y="370"/>
                    <a:pt x="73" y="369"/>
                    <a:pt x="73" y="368"/>
                  </a:cubicBezTo>
                  <a:cubicBezTo>
                    <a:pt x="73" y="367"/>
                    <a:pt x="73" y="366"/>
                    <a:pt x="73" y="365"/>
                  </a:cubicBezTo>
                  <a:lnTo>
                    <a:pt x="72" y="327"/>
                  </a:lnTo>
                  <a:cubicBezTo>
                    <a:pt x="72" y="319"/>
                    <a:pt x="71" y="311"/>
                    <a:pt x="70" y="305"/>
                  </a:cubicBezTo>
                  <a:cubicBezTo>
                    <a:pt x="70" y="299"/>
                    <a:pt x="68" y="294"/>
                    <a:pt x="67" y="290"/>
                  </a:cubicBezTo>
                  <a:cubicBezTo>
                    <a:pt x="65" y="285"/>
                    <a:pt x="64" y="282"/>
                    <a:pt x="62" y="279"/>
                  </a:cubicBezTo>
                  <a:cubicBezTo>
                    <a:pt x="60" y="276"/>
                    <a:pt x="58" y="274"/>
                    <a:pt x="56" y="272"/>
                  </a:cubicBezTo>
                  <a:cubicBezTo>
                    <a:pt x="54" y="270"/>
                    <a:pt x="52" y="268"/>
                    <a:pt x="49" y="267"/>
                  </a:cubicBezTo>
                  <a:cubicBezTo>
                    <a:pt x="47" y="266"/>
                    <a:pt x="44" y="265"/>
                    <a:pt x="41" y="265"/>
                  </a:cubicBezTo>
                  <a:cubicBezTo>
                    <a:pt x="38" y="265"/>
                    <a:pt x="36" y="265"/>
                    <a:pt x="33" y="267"/>
                  </a:cubicBezTo>
                  <a:cubicBezTo>
                    <a:pt x="30" y="268"/>
                    <a:pt x="27" y="270"/>
                    <a:pt x="25" y="272"/>
                  </a:cubicBezTo>
                  <a:cubicBezTo>
                    <a:pt x="22" y="275"/>
                    <a:pt x="20" y="278"/>
                    <a:pt x="18" y="282"/>
                  </a:cubicBezTo>
                  <a:cubicBezTo>
                    <a:pt x="16" y="285"/>
                    <a:pt x="15" y="288"/>
                    <a:pt x="14" y="291"/>
                  </a:cubicBezTo>
                  <a:cubicBezTo>
                    <a:pt x="14" y="293"/>
                    <a:pt x="13" y="296"/>
                    <a:pt x="13" y="298"/>
                  </a:cubicBezTo>
                  <a:cubicBezTo>
                    <a:pt x="12" y="300"/>
                    <a:pt x="12" y="301"/>
                    <a:pt x="11" y="302"/>
                  </a:cubicBezTo>
                  <a:cubicBezTo>
                    <a:pt x="11" y="302"/>
                    <a:pt x="10" y="302"/>
                    <a:pt x="10" y="302"/>
                  </a:cubicBezTo>
                  <a:cubicBezTo>
                    <a:pt x="9" y="302"/>
                    <a:pt x="9" y="302"/>
                    <a:pt x="8" y="302"/>
                  </a:cubicBezTo>
                  <a:cubicBezTo>
                    <a:pt x="8" y="302"/>
                    <a:pt x="7" y="301"/>
                    <a:pt x="6" y="301"/>
                  </a:cubicBezTo>
                  <a:cubicBezTo>
                    <a:pt x="5" y="300"/>
                    <a:pt x="4" y="299"/>
                    <a:pt x="3" y="298"/>
                  </a:cubicBezTo>
                  <a:cubicBezTo>
                    <a:pt x="3" y="298"/>
                    <a:pt x="2" y="297"/>
                    <a:pt x="2" y="296"/>
                  </a:cubicBezTo>
                  <a:cubicBezTo>
                    <a:pt x="1" y="296"/>
                    <a:pt x="1" y="295"/>
                    <a:pt x="0" y="295"/>
                  </a:cubicBezTo>
                  <a:cubicBezTo>
                    <a:pt x="0" y="294"/>
                    <a:pt x="0" y="294"/>
                    <a:pt x="0" y="293"/>
                  </a:cubicBezTo>
                  <a:cubicBezTo>
                    <a:pt x="0" y="293"/>
                    <a:pt x="0" y="292"/>
                    <a:pt x="0" y="291"/>
                  </a:cubicBezTo>
                  <a:cubicBezTo>
                    <a:pt x="0" y="290"/>
                    <a:pt x="0" y="288"/>
                    <a:pt x="1" y="286"/>
                  </a:cubicBezTo>
                  <a:cubicBezTo>
                    <a:pt x="1" y="283"/>
                    <a:pt x="2" y="281"/>
                    <a:pt x="3" y="278"/>
                  </a:cubicBezTo>
                  <a:cubicBezTo>
                    <a:pt x="5" y="275"/>
                    <a:pt x="6" y="272"/>
                    <a:pt x="8" y="269"/>
                  </a:cubicBezTo>
                  <a:cubicBezTo>
                    <a:pt x="10" y="266"/>
                    <a:pt x="13" y="263"/>
                    <a:pt x="16" y="260"/>
                  </a:cubicBezTo>
                  <a:cubicBezTo>
                    <a:pt x="20" y="255"/>
                    <a:pt x="25" y="252"/>
                    <a:pt x="29" y="250"/>
                  </a:cubicBezTo>
                  <a:cubicBezTo>
                    <a:pt x="34" y="248"/>
                    <a:pt x="38" y="247"/>
                    <a:pt x="43" y="247"/>
                  </a:cubicBezTo>
                  <a:cubicBezTo>
                    <a:pt x="47" y="247"/>
                    <a:pt x="52" y="248"/>
                    <a:pt x="56" y="249"/>
                  </a:cubicBezTo>
                  <a:cubicBezTo>
                    <a:pt x="60" y="251"/>
                    <a:pt x="63" y="254"/>
                    <a:pt x="67" y="257"/>
                  </a:cubicBezTo>
                  <a:cubicBezTo>
                    <a:pt x="70" y="260"/>
                    <a:pt x="72" y="263"/>
                    <a:pt x="75" y="267"/>
                  </a:cubicBezTo>
                  <a:cubicBezTo>
                    <a:pt x="77" y="270"/>
                    <a:pt x="79" y="274"/>
                    <a:pt x="81" y="280"/>
                  </a:cubicBezTo>
                  <a:cubicBezTo>
                    <a:pt x="83" y="285"/>
                    <a:pt x="84" y="291"/>
                    <a:pt x="85" y="298"/>
                  </a:cubicBezTo>
                  <a:cubicBezTo>
                    <a:pt x="86" y="306"/>
                    <a:pt x="86" y="315"/>
                    <a:pt x="87" y="326"/>
                  </a:cubicBezTo>
                  <a:lnTo>
                    <a:pt x="87" y="356"/>
                  </a:lnTo>
                  <a:lnTo>
                    <a:pt x="128" y="315"/>
                  </a:lnTo>
                  <a:cubicBezTo>
                    <a:pt x="128" y="315"/>
                    <a:pt x="129" y="315"/>
                    <a:pt x="129" y="315"/>
                  </a:cubicBezTo>
                  <a:cubicBezTo>
                    <a:pt x="130" y="314"/>
                    <a:pt x="130" y="314"/>
                    <a:pt x="131" y="315"/>
                  </a:cubicBezTo>
                  <a:cubicBezTo>
                    <a:pt x="132" y="315"/>
                    <a:pt x="132" y="315"/>
                    <a:pt x="133" y="316"/>
                  </a:cubicBezTo>
                  <a:cubicBezTo>
                    <a:pt x="134" y="316"/>
                    <a:pt x="135" y="317"/>
                    <a:pt x="136" y="318"/>
                  </a:cubicBezTo>
                  <a:close/>
                  <a:moveTo>
                    <a:pt x="177" y="194"/>
                  </a:moveTo>
                  <a:cubicBezTo>
                    <a:pt x="184" y="201"/>
                    <a:pt x="190" y="208"/>
                    <a:pt x="194" y="215"/>
                  </a:cubicBezTo>
                  <a:cubicBezTo>
                    <a:pt x="199" y="222"/>
                    <a:pt x="202" y="229"/>
                    <a:pt x="204" y="236"/>
                  </a:cubicBezTo>
                  <a:cubicBezTo>
                    <a:pt x="206" y="243"/>
                    <a:pt x="205" y="250"/>
                    <a:pt x="204" y="256"/>
                  </a:cubicBezTo>
                  <a:cubicBezTo>
                    <a:pt x="202" y="263"/>
                    <a:pt x="198" y="269"/>
                    <a:pt x="192" y="275"/>
                  </a:cubicBezTo>
                  <a:cubicBezTo>
                    <a:pt x="186" y="281"/>
                    <a:pt x="180" y="285"/>
                    <a:pt x="174" y="287"/>
                  </a:cubicBezTo>
                  <a:cubicBezTo>
                    <a:pt x="168" y="289"/>
                    <a:pt x="161" y="289"/>
                    <a:pt x="155" y="287"/>
                  </a:cubicBezTo>
                  <a:cubicBezTo>
                    <a:pt x="148" y="286"/>
                    <a:pt x="142" y="282"/>
                    <a:pt x="135" y="278"/>
                  </a:cubicBezTo>
                  <a:cubicBezTo>
                    <a:pt x="128" y="273"/>
                    <a:pt x="120" y="266"/>
                    <a:pt x="113" y="259"/>
                  </a:cubicBezTo>
                  <a:cubicBezTo>
                    <a:pt x="106" y="252"/>
                    <a:pt x="100" y="245"/>
                    <a:pt x="95" y="237"/>
                  </a:cubicBezTo>
                  <a:cubicBezTo>
                    <a:pt x="90" y="230"/>
                    <a:pt x="87" y="223"/>
                    <a:pt x="85" y="217"/>
                  </a:cubicBezTo>
                  <a:cubicBezTo>
                    <a:pt x="84" y="210"/>
                    <a:pt x="84" y="203"/>
                    <a:pt x="86" y="197"/>
                  </a:cubicBezTo>
                  <a:cubicBezTo>
                    <a:pt x="88" y="190"/>
                    <a:pt x="92" y="184"/>
                    <a:pt x="98" y="178"/>
                  </a:cubicBezTo>
                  <a:cubicBezTo>
                    <a:pt x="104" y="172"/>
                    <a:pt x="110" y="168"/>
                    <a:pt x="116" y="166"/>
                  </a:cubicBezTo>
                  <a:cubicBezTo>
                    <a:pt x="122" y="164"/>
                    <a:pt x="128" y="164"/>
                    <a:pt x="135" y="165"/>
                  </a:cubicBezTo>
                  <a:cubicBezTo>
                    <a:pt x="141" y="167"/>
                    <a:pt x="148" y="170"/>
                    <a:pt x="155" y="175"/>
                  </a:cubicBezTo>
                  <a:cubicBezTo>
                    <a:pt x="162" y="180"/>
                    <a:pt x="169" y="186"/>
                    <a:pt x="177" y="194"/>
                  </a:cubicBezTo>
                  <a:close/>
                  <a:moveTo>
                    <a:pt x="165" y="208"/>
                  </a:moveTo>
                  <a:cubicBezTo>
                    <a:pt x="160" y="203"/>
                    <a:pt x="156" y="199"/>
                    <a:pt x="152" y="196"/>
                  </a:cubicBezTo>
                  <a:cubicBezTo>
                    <a:pt x="148" y="192"/>
                    <a:pt x="144" y="189"/>
                    <a:pt x="141" y="187"/>
                  </a:cubicBezTo>
                  <a:cubicBezTo>
                    <a:pt x="137" y="185"/>
                    <a:pt x="134" y="183"/>
                    <a:pt x="131" y="182"/>
                  </a:cubicBezTo>
                  <a:cubicBezTo>
                    <a:pt x="128" y="181"/>
                    <a:pt x="125" y="181"/>
                    <a:pt x="122" y="181"/>
                  </a:cubicBezTo>
                  <a:cubicBezTo>
                    <a:pt x="119" y="181"/>
                    <a:pt x="117" y="182"/>
                    <a:pt x="114" y="183"/>
                  </a:cubicBezTo>
                  <a:cubicBezTo>
                    <a:pt x="112" y="184"/>
                    <a:pt x="109" y="186"/>
                    <a:pt x="107" y="188"/>
                  </a:cubicBezTo>
                  <a:cubicBezTo>
                    <a:pt x="103" y="193"/>
                    <a:pt x="101" y="197"/>
                    <a:pt x="100" y="201"/>
                  </a:cubicBezTo>
                  <a:cubicBezTo>
                    <a:pt x="99" y="206"/>
                    <a:pt x="100" y="210"/>
                    <a:pt x="102" y="215"/>
                  </a:cubicBezTo>
                  <a:cubicBezTo>
                    <a:pt x="104" y="220"/>
                    <a:pt x="107" y="225"/>
                    <a:pt x="111" y="230"/>
                  </a:cubicBezTo>
                  <a:cubicBezTo>
                    <a:pt x="115" y="235"/>
                    <a:pt x="119" y="240"/>
                    <a:pt x="125" y="245"/>
                  </a:cubicBezTo>
                  <a:cubicBezTo>
                    <a:pt x="131" y="252"/>
                    <a:pt x="138" y="258"/>
                    <a:pt x="143" y="262"/>
                  </a:cubicBezTo>
                  <a:cubicBezTo>
                    <a:pt x="149" y="266"/>
                    <a:pt x="154" y="269"/>
                    <a:pt x="159" y="270"/>
                  </a:cubicBezTo>
                  <a:cubicBezTo>
                    <a:pt x="163" y="272"/>
                    <a:pt x="167" y="272"/>
                    <a:pt x="171" y="271"/>
                  </a:cubicBezTo>
                  <a:cubicBezTo>
                    <a:pt x="175" y="270"/>
                    <a:pt x="179" y="268"/>
                    <a:pt x="182" y="264"/>
                  </a:cubicBezTo>
                  <a:cubicBezTo>
                    <a:pt x="185" y="262"/>
                    <a:pt x="187" y="259"/>
                    <a:pt x="188" y="256"/>
                  </a:cubicBezTo>
                  <a:cubicBezTo>
                    <a:pt x="189" y="253"/>
                    <a:pt x="190" y="250"/>
                    <a:pt x="189" y="247"/>
                  </a:cubicBezTo>
                  <a:cubicBezTo>
                    <a:pt x="189" y="244"/>
                    <a:pt x="189" y="241"/>
                    <a:pt x="187" y="238"/>
                  </a:cubicBezTo>
                  <a:cubicBezTo>
                    <a:pt x="186" y="234"/>
                    <a:pt x="184" y="231"/>
                    <a:pt x="182" y="228"/>
                  </a:cubicBezTo>
                  <a:cubicBezTo>
                    <a:pt x="180" y="225"/>
                    <a:pt x="177" y="221"/>
                    <a:pt x="174" y="218"/>
                  </a:cubicBezTo>
                  <a:cubicBezTo>
                    <a:pt x="171" y="214"/>
                    <a:pt x="168" y="211"/>
                    <a:pt x="165" y="208"/>
                  </a:cubicBezTo>
                  <a:close/>
                  <a:moveTo>
                    <a:pt x="256" y="115"/>
                  </a:moveTo>
                  <a:cubicBezTo>
                    <a:pt x="263" y="122"/>
                    <a:pt x="269" y="129"/>
                    <a:pt x="274" y="136"/>
                  </a:cubicBezTo>
                  <a:cubicBezTo>
                    <a:pt x="278" y="143"/>
                    <a:pt x="282" y="150"/>
                    <a:pt x="283" y="157"/>
                  </a:cubicBezTo>
                  <a:cubicBezTo>
                    <a:pt x="285" y="164"/>
                    <a:pt x="285" y="170"/>
                    <a:pt x="283" y="177"/>
                  </a:cubicBezTo>
                  <a:cubicBezTo>
                    <a:pt x="281" y="183"/>
                    <a:pt x="277" y="190"/>
                    <a:pt x="271" y="196"/>
                  </a:cubicBezTo>
                  <a:cubicBezTo>
                    <a:pt x="265" y="202"/>
                    <a:pt x="259" y="206"/>
                    <a:pt x="253" y="208"/>
                  </a:cubicBezTo>
                  <a:cubicBezTo>
                    <a:pt x="247" y="210"/>
                    <a:pt x="240" y="210"/>
                    <a:pt x="234" y="208"/>
                  </a:cubicBezTo>
                  <a:cubicBezTo>
                    <a:pt x="227" y="206"/>
                    <a:pt x="221" y="203"/>
                    <a:pt x="214" y="198"/>
                  </a:cubicBezTo>
                  <a:cubicBezTo>
                    <a:pt x="207" y="193"/>
                    <a:pt x="200" y="187"/>
                    <a:pt x="192" y="180"/>
                  </a:cubicBezTo>
                  <a:cubicBezTo>
                    <a:pt x="185" y="172"/>
                    <a:pt x="179" y="165"/>
                    <a:pt x="174" y="158"/>
                  </a:cubicBezTo>
                  <a:cubicBezTo>
                    <a:pt x="169" y="151"/>
                    <a:pt x="166" y="144"/>
                    <a:pt x="165" y="137"/>
                  </a:cubicBezTo>
                  <a:cubicBezTo>
                    <a:pt x="163" y="131"/>
                    <a:pt x="163" y="124"/>
                    <a:pt x="165" y="117"/>
                  </a:cubicBezTo>
                  <a:cubicBezTo>
                    <a:pt x="167" y="111"/>
                    <a:pt x="171" y="105"/>
                    <a:pt x="177" y="98"/>
                  </a:cubicBezTo>
                  <a:cubicBezTo>
                    <a:pt x="183" y="93"/>
                    <a:pt x="189" y="89"/>
                    <a:pt x="195" y="87"/>
                  </a:cubicBezTo>
                  <a:cubicBezTo>
                    <a:pt x="201" y="85"/>
                    <a:pt x="207" y="85"/>
                    <a:pt x="214" y="86"/>
                  </a:cubicBezTo>
                  <a:cubicBezTo>
                    <a:pt x="220" y="88"/>
                    <a:pt x="227" y="91"/>
                    <a:pt x="234" y="96"/>
                  </a:cubicBezTo>
                  <a:cubicBezTo>
                    <a:pt x="241" y="101"/>
                    <a:pt x="248" y="107"/>
                    <a:pt x="256" y="115"/>
                  </a:cubicBezTo>
                  <a:close/>
                  <a:moveTo>
                    <a:pt x="244" y="128"/>
                  </a:moveTo>
                  <a:cubicBezTo>
                    <a:pt x="239" y="124"/>
                    <a:pt x="235" y="120"/>
                    <a:pt x="231" y="116"/>
                  </a:cubicBezTo>
                  <a:cubicBezTo>
                    <a:pt x="227" y="113"/>
                    <a:pt x="223" y="110"/>
                    <a:pt x="220" y="108"/>
                  </a:cubicBezTo>
                  <a:cubicBezTo>
                    <a:pt x="216" y="106"/>
                    <a:pt x="213" y="104"/>
                    <a:pt x="210" y="103"/>
                  </a:cubicBezTo>
                  <a:cubicBezTo>
                    <a:pt x="207" y="102"/>
                    <a:pt x="204" y="102"/>
                    <a:pt x="201" y="102"/>
                  </a:cubicBezTo>
                  <a:cubicBezTo>
                    <a:pt x="198" y="102"/>
                    <a:pt x="196" y="103"/>
                    <a:pt x="193" y="104"/>
                  </a:cubicBezTo>
                  <a:cubicBezTo>
                    <a:pt x="191" y="105"/>
                    <a:pt x="189" y="107"/>
                    <a:pt x="186" y="109"/>
                  </a:cubicBezTo>
                  <a:cubicBezTo>
                    <a:pt x="182" y="113"/>
                    <a:pt x="180" y="118"/>
                    <a:pt x="179" y="122"/>
                  </a:cubicBezTo>
                  <a:cubicBezTo>
                    <a:pt x="179" y="127"/>
                    <a:pt x="179" y="131"/>
                    <a:pt x="181" y="136"/>
                  </a:cubicBezTo>
                  <a:cubicBezTo>
                    <a:pt x="183" y="141"/>
                    <a:pt x="186" y="146"/>
                    <a:pt x="190" y="151"/>
                  </a:cubicBezTo>
                  <a:cubicBezTo>
                    <a:pt x="194" y="156"/>
                    <a:pt x="199" y="161"/>
                    <a:pt x="204" y="166"/>
                  </a:cubicBezTo>
                  <a:cubicBezTo>
                    <a:pt x="211" y="173"/>
                    <a:pt x="217" y="179"/>
                    <a:pt x="222" y="183"/>
                  </a:cubicBezTo>
                  <a:cubicBezTo>
                    <a:pt x="228" y="187"/>
                    <a:pt x="233" y="190"/>
                    <a:pt x="238" y="191"/>
                  </a:cubicBezTo>
                  <a:cubicBezTo>
                    <a:pt x="242" y="193"/>
                    <a:pt x="247" y="193"/>
                    <a:pt x="250" y="192"/>
                  </a:cubicBezTo>
                  <a:cubicBezTo>
                    <a:pt x="254" y="191"/>
                    <a:pt x="258" y="189"/>
                    <a:pt x="261" y="185"/>
                  </a:cubicBezTo>
                  <a:cubicBezTo>
                    <a:pt x="264" y="182"/>
                    <a:pt x="266" y="180"/>
                    <a:pt x="267" y="177"/>
                  </a:cubicBezTo>
                  <a:cubicBezTo>
                    <a:pt x="268" y="174"/>
                    <a:pt x="269" y="171"/>
                    <a:pt x="269" y="168"/>
                  </a:cubicBezTo>
                  <a:cubicBezTo>
                    <a:pt x="268" y="165"/>
                    <a:pt x="268" y="162"/>
                    <a:pt x="266" y="158"/>
                  </a:cubicBezTo>
                  <a:cubicBezTo>
                    <a:pt x="265" y="155"/>
                    <a:pt x="263" y="152"/>
                    <a:pt x="261" y="149"/>
                  </a:cubicBezTo>
                  <a:cubicBezTo>
                    <a:pt x="259" y="145"/>
                    <a:pt x="257" y="142"/>
                    <a:pt x="254" y="139"/>
                  </a:cubicBezTo>
                  <a:cubicBezTo>
                    <a:pt x="251" y="135"/>
                    <a:pt x="247" y="132"/>
                    <a:pt x="244" y="128"/>
                  </a:cubicBezTo>
                  <a:close/>
                  <a:moveTo>
                    <a:pt x="348" y="56"/>
                  </a:moveTo>
                  <a:cubicBezTo>
                    <a:pt x="353" y="61"/>
                    <a:pt x="357" y="66"/>
                    <a:pt x="359" y="72"/>
                  </a:cubicBezTo>
                  <a:cubicBezTo>
                    <a:pt x="361" y="77"/>
                    <a:pt x="362" y="83"/>
                    <a:pt x="362" y="89"/>
                  </a:cubicBezTo>
                  <a:cubicBezTo>
                    <a:pt x="361" y="94"/>
                    <a:pt x="360" y="100"/>
                    <a:pt x="357" y="106"/>
                  </a:cubicBezTo>
                  <a:cubicBezTo>
                    <a:pt x="354" y="111"/>
                    <a:pt x="350" y="117"/>
                    <a:pt x="345" y="122"/>
                  </a:cubicBezTo>
                  <a:cubicBezTo>
                    <a:pt x="342" y="125"/>
                    <a:pt x="339" y="127"/>
                    <a:pt x="336" y="129"/>
                  </a:cubicBezTo>
                  <a:cubicBezTo>
                    <a:pt x="333" y="132"/>
                    <a:pt x="330" y="133"/>
                    <a:pt x="328" y="135"/>
                  </a:cubicBezTo>
                  <a:cubicBezTo>
                    <a:pt x="325" y="136"/>
                    <a:pt x="323" y="137"/>
                    <a:pt x="321" y="138"/>
                  </a:cubicBezTo>
                  <a:cubicBezTo>
                    <a:pt x="319" y="139"/>
                    <a:pt x="318" y="139"/>
                    <a:pt x="317" y="139"/>
                  </a:cubicBezTo>
                  <a:cubicBezTo>
                    <a:pt x="316" y="139"/>
                    <a:pt x="316" y="139"/>
                    <a:pt x="315" y="139"/>
                  </a:cubicBezTo>
                  <a:cubicBezTo>
                    <a:pt x="315" y="139"/>
                    <a:pt x="314" y="139"/>
                    <a:pt x="314" y="138"/>
                  </a:cubicBezTo>
                  <a:cubicBezTo>
                    <a:pt x="313" y="138"/>
                    <a:pt x="313" y="138"/>
                    <a:pt x="312" y="137"/>
                  </a:cubicBezTo>
                  <a:cubicBezTo>
                    <a:pt x="311" y="136"/>
                    <a:pt x="311" y="136"/>
                    <a:pt x="310" y="135"/>
                  </a:cubicBezTo>
                  <a:cubicBezTo>
                    <a:pt x="309" y="134"/>
                    <a:pt x="308" y="133"/>
                    <a:pt x="308" y="133"/>
                  </a:cubicBezTo>
                  <a:cubicBezTo>
                    <a:pt x="307" y="132"/>
                    <a:pt x="307" y="131"/>
                    <a:pt x="307" y="131"/>
                  </a:cubicBezTo>
                  <a:cubicBezTo>
                    <a:pt x="306" y="130"/>
                    <a:pt x="306" y="129"/>
                    <a:pt x="306" y="129"/>
                  </a:cubicBezTo>
                  <a:cubicBezTo>
                    <a:pt x="306" y="129"/>
                    <a:pt x="307" y="128"/>
                    <a:pt x="307" y="128"/>
                  </a:cubicBezTo>
                  <a:cubicBezTo>
                    <a:pt x="307" y="127"/>
                    <a:pt x="308" y="127"/>
                    <a:pt x="310" y="127"/>
                  </a:cubicBezTo>
                  <a:cubicBezTo>
                    <a:pt x="312" y="126"/>
                    <a:pt x="314" y="125"/>
                    <a:pt x="316" y="124"/>
                  </a:cubicBezTo>
                  <a:cubicBezTo>
                    <a:pt x="318" y="123"/>
                    <a:pt x="321" y="122"/>
                    <a:pt x="324" y="120"/>
                  </a:cubicBezTo>
                  <a:cubicBezTo>
                    <a:pt x="328" y="118"/>
                    <a:pt x="331" y="115"/>
                    <a:pt x="334" y="112"/>
                  </a:cubicBezTo>
                  <a:cubicBezTo>
                    <a:pt x="337" y="109"/>
                    <a:pt x="340" y="105"/>
                    <a:pt x="342" y="102"/>
                  </a:cubicBezTo>
                  <a:cubicBezTo>
                    <a:pt x="344" y="99"/>
                    <a:pt x="345" y="95"/>
                    <a:pt x="345" y="92"/>
                  </a:cubicBezTo>
                  <a:cubicBezTo>
                    <a:pt x="346" y="88"/>
                    <a:pt x="345" y="84"/>
                    <a:pt x="344" y="81"/>
                  </a:cubicBezTo>
                  <a:cubicBezTo>
                    <a:pt x="342" y="77"/>
                    <a:pt x="340" y="74"/>
                    <a:pt x="336" y="70"/>
                  </a:cubicBezTo>
                  <a:cubicBezTo>
                    <a:pt x="333" y="67"/>
                    <a:pt x="330" y="65"/>
                    <a:pt x="327" y="64"/>
                  </a:cubicBezTo>
                  <a:cubicBezTo>
                    <a:pt x="324" y="62"/>
                    <a:pt x="321" y="62"/>
                    <a:pt x="317" y="62"/>
                  </a:cubicBezTo>
                  <a:cubicBezTo>
                    <a:pt x="314" y="63"/>
                    <a:pt x="310" y="64"/>
                    <a:pt x="306" y="66"/>
                  </a:cubicBezTo>
                  <a:cubicBezTo>
                    <a:pt x="303" y="69"/>
                    <a:pt x="299" y="72"/>
                    <a:pt x="295" y="76"/>
                  </a:cubicBezTo>
                  <a:cubicBezTo>
                    <a:pt x="292" y="79"/>
                    <a:pt x="289" y="81"/>
                    <a:pt x="287" y="84"/>
                  </a:cubicBezTo>
                  <a:cubicBezTo>
                    <a:pt x="286" y="86"/>
                    <a:pt x="284" y="88"/>
                    <a:pt x="282" y="90"/>
                  </a:cubicBezTo>
                  <a:cubicBezTo>
                    <a:pt x="281" y="91"/>
                    <a:pt x="279" y="92"/>
                    <a:pt x="278" y="92"/>
                  </a:cubicBezTo>
                  <a:cubicBezTo>
                    <a:pt x="277" y="92"/>
                    <a:pt x="276" y="91"/>
                    <a:pt x="274" y="89"/>
                  </a:cubicBezTo>
                  <a:lnTo>
                    <a:pt x="236" y="51"/>
                  </a:lnTo>
                  <a:cubicBezTo>
                    <a:pt x="234" y="50"/>
                    <a:pt x="234" y="48"/>
                    <a:pt x="234" y="47"/>
                  </a:cubicBezTo>
                  <a:cubicBezTo>
                    <a:pt x="233" y="45"/>
                    <a:pt x="234" y="44"/>
                    <a:pt x="236" y="43"/>
                  </a:cubicBezTo>
                  <a:lnTo>
                    <a:pt x="277" y="1"/>
                  </a:lnTo>
                  <a:cubicBezTo>
                    <a:pt x="277" y="1"/>
                    <a:pt x="278" y="1"/>
                    <a:pt x="278" y="1"/>
                  </a:cubicBezTo>
                  <a:cubicBezTo>
                    <a:pt x="279" y="0"/>
                    <a:pt x="279" y="0"/>
                    <a:pt x="280" y="1"/>
                  </a:cubicBezTo>
                  <a:cubicBezTo>
                    <a:pt x="281" y="1"/>
                    <a:pt x="281" y="1"/>
                    <a:pt x="282" y="2"/>
                  </a:cubicBezTo>
                  <a:cubicBezTo>
                    <a:pt x="283" y="2"/>
                    <a:pt x="284" y="3"/>
                    <a:pt x="285" y="4"/>
                  </a:cubicBezTo>
                  <a:cubicBezTo>
                    <a:pt x="286" y="6"/>
                    <a:pt x="288" y="7"/>
                    <a:pt x="288" y="9"/>
                  </a:cubicBezTo>
                  <a:cubicBezTo>
                    <a:pt x="289" y="10"/>
                    <a:pt x="288" y="11"/>
                    <a:pt x="288" y="12"/>
                  </a:cubicBezTo>
                  <a:lnTo>
                    <a:pt x="254" y="45"/>
                  </a:lnTo>
                  <a:lnTo>
                    <a:pt x="280" y="71"/>
                  </a:lnTo>
                  <a:cubicBezTo>
                    <a:pt x="282" y="69"/>
                    <a:pt x="283" y="68"/>
                    <a:pt x="285" y="66"/>
                  </a:cubicBezTo>
                  <a:cubicBezTo>
                    <a:pt x="287" y="64"/>
                    <a:pt x="289" y="62"/>
                    <a:pt x="291" y="60"/>
                  </a:cubicBezTo>
                  <a:cubicBezTo>
                    <a:pt x="296" y="55"/>
                    <a:pt x="301" y="51"/>
                    <a:pt x="306" y="48"/>
                  </a:cubicBezTo>
                  <a:cubicBezTo>
                    <a:pt x="311" y="46"/>
                    <a:pt x="316" y="45"/>
                    <a:pt x="321" y="44"/>
                  </a:cubicBezTo>
                  <a:cubicBezTo>
                    <a:pt x="326" y="44"/>
                    <a:pt x="331" y="45"/>
                    <a:pt x="335" y="47"/>
                  </a:cubicBezTo>
                  <a:cubicBezTo>
                    <a:pt x="340" y="49"/>
                    <a:pt x="344" y="52"/>
                    <a:pt x="348" y="5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7" name="Freeform 172"/>
            <p:cNvSpPr>
              <a:spLocks noEditPoints="1"/>
            </p:cNvSpPr>
            <p:nvPr/>
          </p:nvSpPr>
          <p:spPr bwMode="auto">
            <a:xfrm>
              <a:off x="4186" y="3340"/>
              <a:ext cx="190" cy="151"/>
            </a:xfrm>
            <a:custGeom>
              <a:avLst/>
              <a:gdLst>
                <a:gd name="T0" fmla="*/ 72 w 365"/>
                <a:gd name="T1" fmla="*/ 128 h 381"/>
                <a:gd name="T2" fmla="*/ 45 w 365"/>
                <a:gd name="T3" fmla="*/ 150 h 381"/>
                <a:gd name="T4" fmla="*/ 42 w 365"/>
                <a:gd name="T5" fmla="*/ 151 h 381"/>
                <a:gd name="T6" fmla="*/ 39 w 365"/>
                <a:gd name="T7" fmla="*/ 148 h 381"/>
                <a:gd name="T8" fmla="*/ 37 w 365"/>
                <a:gd name="T9" fmla="*/ 130 h 381"/>
                <a:gd name="T10" fmla="*/ 32 w 365"/>
                <a:gd name="T11" fmla="*/ 111 h 381"/>
                <a:gd name="T12" fmla="*/ 21 w 365"/>
                <a:gd name="T13" fmla="*/ 106 h 381"/>
                <a:gd name="T14" fmla="*/ 9 w 365"/>
                <a:gd name="T15" fmla="*/ 113 h 381"/>
                <a:gd name="T16" fmla="*/ 6 w 365"/>
                <a:gd name="T17" fmla="*/ 120 h 381"/>
                <a:gd name="T18" fmla="*/ 3 w 365"/>
                <a:gd name="T19" fmla="*/ 120 h 381"/>
                <a:gd name="T20" fmla="*/ 0 w 365"/>
                <a:gd name="T21" fmla="*/ 118 h 381"/>
                <a:gd name="T22" fmla="*/ 1 w 365"/>
                <a:gd name="T23" fmla="*/ 114 h 381"/>
                <a:gd name="T24" fmla="*/ 8 w 365"/>
                <a:gd name="T25" fmla="*/ 104 h 381"/>
                <a:gd name="T26" fmla="*/ 29 w 365"/>
                <a:gd name="T27" fmla="*/ 99 h 381"/>
                <a:gd name="T28" fmla="*/ 42 w 365"/>
                <a:gd name="T29" fmla="*/ 112 h 381"/>
                <a:gd name="T30" fmla="*/ 45 w 365"/>
                <a:gd name="T31" fmla="*/ 142 h 381"/>
                <a:gd name="T32" fmla="*/ 68 w 365"/>
                <a:gd name="T33" fmla="*/ 126 h 381"/>
                <a:gd name="T34" fmla="*/ 92 w 365"/>
                <a:gd name="T35" fmla="*/ 78 h 381"/>
                <a:gd name="T36" fmla="*/ 106 w 365"/>
                <a:gd name="T37" fmla="*/ 102 h 381"/>
                <a:gd name="T38" fmla="*/ 81 w 365"/>
                <a:gd name="T39" fmla="*/ 115 h 381"/>
                <a:gd name="T40" fmla="*/ 49 w 365"/>
                <a:gd name="T41" fmla="*/ 95 h 381"/>
                <a:gd name="T42" fmla="*/ 51 w 365"/>
                <a:gd name="T43" fmla="*/ 71 h 381"/>
                <a:gd name="T44" fmla="*/ 81 w 365"/>
                <a:gd name="T45" fmla="*/ 70 h 381"/>
                <a:gd name="T46" fmla="*/ 79 w 365"/>
                <a:gd name="T47" fmla="*/ 78 h 381"/>
                <a:gd name="T48" fmla="*/ 64 w 365"/>
                <a:gd name="T49" fmla="*/ 73 h 381"/>
                <a:gd name="T50" fmla="*/ 52 w 365"/>
                <a:gd name="T51" fmla="*/ 80 h 381"/>
                <a:gd name="T52" fmla="*/ 65 w 365"/>
                <a:gd name="T53" fmla="*/ 98 h 381"/>
                <a:gd name="T54" fmla="*/ 89 w 365"/>
                <a:gd name="T55" fmla="*/ 108 h 381"/>
                <a:gd name="T56" fmla="*/ 98 w 365"/>
                <a:gd name="T57" fmla="*/ 99 h 381"/>
                <a:gd name="T58" fmla="*/ 91 w 365"/>
                <a:gd name="T59" fmla="*/ 87 h 381"/>
                <a:gd name="T60" fmla="*/ 143 w 365"/>
                <a:gd name="T61" fmla="*/ 55 h 381"/>
                <a:gd name="T62" fmla="*/ 141 w 365"/>
                <a:gd name="T63" fmla="*/ 78 h 381"/>
                <a:gd name="T64" fmla="*/ 111 w 365"/>
                <a:gd name="T65" fmla="*/ 79 h 381"/>
                <a:gd name="T66" fmla="*/ 86 w 365"/>
                <a:gd name="T67" fmla="*/ 55 h 381"/>
                <a:gd name="T68" fmla="*/ 102 w 365"/>
                <a:gd name="T69" fmla="*/ 35 h 381"/>
                <a:gd name="T70" fmla="*/ 133 w 365"/>
                <a:gd name="T71" fmla="*/ 46 h 381"/>
                <a:gd name="T72" fmla="*/ 115 w 365"/>
                <a:gd name="T73" fmla="*/ 44 h 381"/>
                <a:gd name="T74" fmla="*/ 100 w 365"/>
                <a:gd name="T75" fmla="*/ 42 h 381"/>
                <a:gd name="T76" fmla="*/ 94 w 365"/>
                <a:gd name="T77" fmla="*/ 55 h 381"/>
                <a:gd name="T78" fmla="*/ 116 w 365"/>
                <a:gd name="T79" fmla="*/ 73 h 381"/>
                <a:gd name="T80" fmla="*/ 136 w 365"/>
                <a:gd name="T81" fmla="*/ 74 h 381"/>
                <a:gd name="T82" fmla="*/ 138 w 365"/>
                <a:gd name="T83" fmla="*/ 63 h 381"/>
                <a:gd name="T84" fmla="*/ 127 w 365"/>
                <a:gd name="T85" fmla="*/ 52 h 381"/>
                <a:gd name="T86" fmla="*/ 190 w 365"/>
                <a:gd name="T87" fmla="*/ 33 h 381"/>
                <a:gd name="T88" fmla="*/ 176 w 365"/>
                <a:gd name="T89" fmla="*/ 50 h 381"/>
                <a:gd name="T90" fmla="*/ 158 w 365"/>
                <a:gd name="T91" fmla="*/ 49 h 381"/>
                <a:gd name="T92" fmla="*/ 138 w 365"/>
                <a:gd name="T93" fmla="*/ 36 h 381"/>
                <a:gd name="T94" fmla="*/ 129 w 365"/>
                <a:gd name="T95" fmla="*/ 18 h 381"/>
                <a:gd name="T96" fmla="*/ 141 w 365"/>
                <a:gd name="T97" fmla="*/ 3 h 381"/>
                <a:gd name="T98" fmla="*/ 148 w 365"/>
                <a:gd name="T99" fmla="*/ 0 h 381"/>
                <a:gd name="T100" fmla="*/ 150 w 365"/>
                <a:gd name="T101" fmla="*/ 1 h 381"/>
                <a:gd name="T102" fmla="*/ 153 w 365"/>
                <a:gd name="T103" fmla="*/ 3 h 381"/>
                <a:gd name="T104" fmla="*/ 151 w 365"/>
                <a:gd name="T105" fmla="*/ 5 h 381"/>
                <a:gd name="T106" fmla="*/ 142 w 365"/>
                <a:gd name="T107" fmla="*/ 10 h 381"/>
                <a:gd name="T108" fmla="*/ 141 w 365"/>
                <a:gd name="T109" fmla="*/ 27 h 381"/>
                <a:gd name="T110" fmla="*/ 149 w 365"/>
                <a:gd name="T111" fmla="*/ 27 h 381"/>
                <a:gd name="T112" fmla="*/ 162 w 365"/>
                <a:gd name="T113" fmla="*/ 17 h 381"/>
                <a:gd name="T114" fmla="*/ 183 w 365"/>
                <a:gd name="T115" fmla="*/ 22 h 381"/>
                <a:gd name="T116" fmla="*/ 168 w 365"/>
                <a:gd name="T117" fmla="*/ 23 h 381"/>
                <a:gd name="T118" fmla="*/ 156 w 365"/>
                <a:gd name="T119" fmla="*/ 29 h 381"/>
                <a:gd name="T120" fmla="*/ 151 w 365"/>
                <a:gd name="T121" fmla="*/ 36 h 381"/>
                <a:gd name="T122" fmla="*/ 173 w 365"/>
                <a:gd name="T123" fmla="*/ 45 h 381"/>
                <a:gd name="T124" fmla="*/ 182 w 365"/>
                <a:gd name="T125" fmla="*/ 34 h 38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65"/>
                <a:gd name="T190" fmla="*/ 0 h 381"/>
                <a:gd name="T191" fmla="*/ 365 w 365"/>
                <a:gd name="T192" fmla="*/ 381 h 38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65" h="381">
                  <a:moveTo>
                    <a:pt x="136" y="320"/>
                  </a:moveTo>
                  <a:cubicBezTo>
                    <a:pt x="137" y="321"/>
                    <a:pt x="137" y="321"/>
                    <a:pt x="138" y="322"/>
                  </a:cubicBezTo>
                  <a:cubicBezTo>
                    <a:pt x="138" y="323"/>
                    <a:pt x="139" y="324"/>
                    <a:pt x="139" y="324"/>
                  </a:cubicBezTo>
                  <a:cubicBezTo>
                    <a:pt x="139" y="325"/>
                    <a:pt x="139" y="326"/>
                    <a:pt x="139" y="326"/>
                  </a:cubicBezTo>
                  <a:cubicBezTo>
                    <a:pt x="139" y="327"/>
                    <a:pt x="139" y="327"/>
                    <a:pt x="138" y="328"/>
                  </a:cubicBezTo>
                  <a:lnTo>
                    <a:pt x="87" y="379"/>
                  </a:lnTo>
                  <a:cubicBezTo>
                    <a:pt x="86" y="380"/>
                    <a:pt x="86" y="380"/>
                    <a:pt x="85" y="381"/>
                  </a:cubicBezTo>
                  <a:cubicBezTo>
                    <a:pt x="84" y="381"/>
                    <a:pt x="84" y="381"/>
                    <a:pt x="83" y="381"/>
                  </a:cubicBezTo>
                  <a:cubicBezTo>
                    <a:pt x="82" y="381"/>
                    <a:pt x="81" y="381"/>
                    <a:pt x="80" y="380"/>
                  </a:cubicBezTo>
                  <a:cubicBezTo>
                    <a:pt x="79" y="380"/>
                    <a:pt x="78" y="379"/>
                    <a:pt x="77" y="378"/>
                  </a:cubicBezTo>
                  <a:cubicBezTo>
                    <a:pt x="76" y="377"/>
                    <a:pt x="76" y="376"/>
                    <a:pt x="75" y="375"/>
                  </a:cubicBezTo>
                  <a:cubicBezTo>
                    <a:pt x="74" y="374"/>
                    <a:pt x="74" y="374"/>
                    <a:pt x="74" y="373"/>
                  </a:cubicBezTo>
                  <a:cubicBezTo>
                    <a:pt x="73" y="372"/>
                    <a:pt x="73" y="371"/>
                    <a:pt x="73" y="370"/>
                  </a:cubicBezTo>
                  <a:cubicBezTo>
                    <a:pt x="73" y="369"/>
                    <a:pt x="73" y="368"/>
                    <a:pt x="73" y="367"/>
                  </a:cubicBezTo>
                  <a:lnTo>
                    <a:pt x="72" y="329"/>
                  </a:lnTo>
                  <a:cubicBezTo>
                    <a:pt x="72" y="321"/>
                    <a:pt x="71" y="313"/>
                    <a:pt x="70" y="307"/>
                  </a:cubicBezTo>
                  <a:cubicBezTo>
                    <a:pt x="70" y="301"/>
                    <a:pt x="68" y="296"/>
                    <a:pt x="67" y="292"/>
                  </a:cubicBezTo>
                  <a:cubicBezTo>
                    <a:pt x="65" y="287"/>
                    <a:pt x="64" y="284"/>
                    <a:pt x="62" y="281"/>
                  </a:cubicBezTo>
                  <a:cubicBezTo>
                    <a:pt x="60" y="278"/>
                    <a:pt x="58" y="276"/>
                    <a:pt x="56" y="274"/>
                  </a:cubicBezTo>
                  <a:cubicBezTo>
                    <a:pt x="54" y="272"/>
                    <a:pt x="52" y="270"/>
                    <a:pt x="49" y="269"/>
                  </a:cubicBezTo>
                  <a:cubicBezTo>
                    <a:pt x="47" y="268"/>
                    <a:pt x="44" y="267"/>
                    <a:pt x="41" y="267"/>
                  </a:cubicBezTo>
                  <a:cubicBezTo>
                    <a:pt x="38" y="267"/>
                    <a:pt x="36" y="267"/>
                    <a:pt x="33" y="269"/>
                  </a:cubicBezTo>
                  <a:cubicBezTo>
                    <a:pt x="30" y="270"/>
                    <a:pt x="27" y="272"/>
                    <a:pt x="25" y="274"/>
                  </a:cubicBezTo>
                  <a:cubicBezTo>
                    <a:pt x="22" y="277"/>
                    <a:pt x="20" y="280"/>
                    <a:pt x="18" y="284"/>
                  </a:cubicBezTo>
                  <a:cubicBezTo>
                    <a:pt x="16" y="287"/>
                    <a:pt x="15" y="290"/>
                    <a:pt x="14" y="293"/>
                  </a:cubicBezTo>
                  <a:cubicBezTo>
                    <a:pt x="14" y="295"/>
                    <a:pt x="13" y="298"/>
                    <a:pt x="13" y="300"/>
                  </a:cubicBezTo>
                  <a:cubicBezTo>
                    <a:pt x="12" y="302"/>
                    <a:pt x="12" y="303"/>
                    <a:pt x="11" y="304"/>
                  </a:cubicBezTo>
                  <a:cubicBezTo>
                    <a:pt x="11" y="304"/>
                    <a:pt x="10" y="304"/>
                    <a:pt x="10" y="304"/>
                  </a:cubicBezTo>
                  <a:cubicBezTo>
                    <a:pt x="9" y="304"/>
                    <a:pt x="9" y="304"/>
                    <a:pt x="8" y="304"/>
                  </a:cubicBezTo>
                  <a:cubicBezTo>
                    <a:pt x="8" y="304"/>
                    <a:pt x="7" y="303"/>
                    <a:pt x="6" y="303"/>
                  </a:cubicBezTo>
                  <a:cubicBezTo>
                    <a:pt x="5" y="302"/>
                    <a:pt x="4" y="301"/>
                    <a:pt x="3" y="300"/>
                  </a:cubicBezTo>
                  <a:cubicBezTo>
                    <a:pt x="3" y="300"/>
                    <a:pt x="2" y="299"/>
                    <a:pt x="2" y="298"/>
                  </a:cubicBezTo>
                  <a:cubicBezTo>
                    <a:pt x="1" y="298"/>
                    <a:pt x="1" y="297"/>
                    <a:pt x="0" y="297"/>
                  </a:cubicBezTo>
                  <a:cubicBezTo>
                    <a:pt x="0" y="296"/>
                    <a:pt x="0" y="296"/>
                    <a:pt x="0" y="295"/>
                  </a:cubicBezTo>
                  <a:cubicBezTo>
                    <a:pt x="0" y="295"/>
                    <a:pt x="0" y="294"/>
                    <a:pt x="0" y="293"/>
                  </a:cubicBezTo>
                  <a:cubicBezTo>
                    <a:pt x="0" y="292"/>
                    <a:pt x="0" y="290"/>
                    <a:pt x="1" y="288"/>
                  </a:cubicBezTo>
                  <a:cubicBezTo>
                    <a:pt x="1" y="285"/>
                    <a:pt x="2" y="283"/>
                    <a:pt x="3" y="280"/>
                  </a:cubicBezTo>
                  <a:cubicBezTo>
                    <a:pt x="5" y="277"/>
                    <a:pt x="6" y="274"/>
                    <a:pt x="8" y="271"/>
                  </a:cubicBezTo>
                  <a:cubicBezTo>
                    <a:pt x="10" y="268"/>
                    <a:pt x="13" y="265"/>
                    <a:pt x="16" y="262"/>
                  </a:cubicBezTo>
                  <a:cubicBezTo>
                    <a:pt x="20" y="257"/>
                    <a:pt x="25" y="254"/>
                    <a:pt x="29" y="252"/>
                  </a:cubicBezTo>
                  <a:cubicBezTo>
                    <a:pt x="34" y="250"/>
                    <a:pt x="38" y="249"/>
                    <a:pt x="43" y="249"/>
                  </a:cubicBezTo>
                  <a:cubicBezTo>
                    <a:pt x="47" y="249"/>
                    <a:pt x="52" y="250"/>
                    <a:pt x="56" y="251"/>
                  </a:cubicBezTo>
                  <a:cubicBezTo>
                    <a:pt x="60" y="253"/>
                    <a:pt x="63" y="256"/>
                    <a:pt x="67" y="259"/>
                  </a:cubicBezTo>
                  <a:cubicBezTo>
                    <a:pt x="70" y="262"/>
                    <a:pt x="72" y="265"/>
                    <a:pt x="75" y="269"/>
                  </a:cubicBezTo>
                  <a:cubicBezTo>
                    <a:pt x="77" y="272"/>
                    <a:pt x="79" y="276"/>
                    <a:pt x="81" y="282"/>
                  </a:cubicBezTo>
                  <a:cubicBezTo>
                    <a:pt x="83" y="287"/>
                    <a:pt x="84" y="293"/>
                    <a:pt x="85" y="300"/>
                  </a:cubicBezTo>
                  <a:cubicBezTo>
                    <a:pt x="86" y="308"/>
                    <a:pt x="86" y="317"/>
                    <a:pt x="87" y="328"/>
                  </a:cubicBezTo>
                  <a:lnTo>
                    <a:pt x="87" y="358"/>
                  </a:lnTo>
                  <a:lnTo>
                    <a:pt x="128" y="317"/>
                  </a:lnTo>
                  <a:cubicBezTo>
                    <a:pt x="128" y="317"/>
                    <a:pt x="129" y="317"/>
                    <a:pt x="129" y="317"/>
                  </a:cubicBezTo>
                  <a:cubicBezTo>
                    <a:pt x="130" y="316"/>
                    <a:pt x="130" y="316"/>
                    <a:pt x="131" y="317"/>
                  </a:cubicBezTo>
                  <a:cubicBezTo>
                    <a:pt x="132" y="317"/>
                    <a:pt x="132" y="317"/>
                    <a:pt x="133" y="318"/>
                  </a:cubicBezTo>
                  <a:cubicBezTo>
                    <a:pt x="134" y="318"/>
                    <a:pt x="135" y="319"/>
                    <a:pt x="136" y="320"/>
                  </a:cubicBezTo>
                  <a:close/>
                  <a:moveTo>
                    <a:pt x="177" y="196"/>
                  </a:moveTo>
                  <a:cubicBezTo>
                    <a:pt x="184" y="203"/>
                    <a:pt x="190" y="210"/>
                    <a:pt x="194" y="217"/>
                  </a:cubicBezTo>
                  <a:cubicBezTo>
                    <a:pt x="199" y="224"/>
                    <a:pt x="202" y="231"/>
                    <a:pt x="204" y="238"/>
                  </a:cubicBezTo>
                  <a:cubicBezTo>
                    <a:pt x="206" y="245"/>
                    <a:pt x="205" y="252"/>
                    <a:pt x="204" y="258"/>
                  </a:cubicBezTo>
                  <a:cubicBezTo>
                    <a:pt x="202" y="265"/>
                    <a:pt x="198" y="271"/>
                    <a:pt x="192" y="277"/>
                  </a:cubicBezTo>
                  <a:cubicBezTo>
                    <a:pt x="186" y="283"/>
                    <a:pt x="180" y="287"/>
                    <a:pt x="174" y="289"/>
                  </a:cubicBezTo>
                  <a:cubicBezTo>
                    <a:pt x="168" y="291"/>
                    <a:pt x="161" y="291"/>
                    <a:pt x="155" y="289"/>
                  </a:cubicBezTo>
                  <a:cubicBezTo>
                    <a:pt x="148" y="288"/>
                    <a:pt x="142" y="284"/>
                    <a:pt x="135" y="280"/>
                  </a:cubicBezTo>
                  <a:cubicBezTo>
                    <a:pt x="128" y="275"/>
                    <a:pt x="120" y="268"/>
                    <a:pt x="113" y="261"/>
                  </a:cubicBezTo>
                  <a:cubicBezTo>
                    <a:pt x="106" y="254"/>
                    <a:pt x="100" y="247"/>
                    <a:pt x="95" y="239"/>
                  </a:cubicBezTo>
                  <a:cubicBezTo>
                    <a:pt x="90" y="232"/>
                    <a:pt x="87" y="225"/>
                    <a:pt x="85" y="219"/>
                  </a:cubicBezTo>
                  <a:cubicBezTo>
                    <a:pt x="84" y="212"/>
                    <a:pt x="84" y="205"/>
                    <a:pt x="86" y="199"/>
                  </a:cubicBezTo>
                  <a:cubicBezTo>
                    <a:pt x="88" y="192"/>
                    <a:pt x="92" y="186"/>
                    <a:pt x="98" y="180"/>
                  </a:cubicBezTo>
                  <a:cubicBezTo>
                    <a:pt x="104" y="174"/>
                    <a:pt x="110" y="170"/>
                    <a:pt x="116" y="168"/>
                  </a:cubicBezTo>
                  <a:cubicBezTo>
                    <a:pt x="122" y="166"/>
                    <a:pt x="128" y="166"/>
                    <a:pt x="135" y="167"/>
                  </a:cubicBezTo>
                  <a:cubicBezTo>
                    <a:pt x="141" y="169"/>
                    <a:pt x="148" y="172"/>
                    <a:pt x="155" y="177"/>
                  </a:cubicBezTo>
                  <a:cubicBezTo>
                    <a:pt x="162" y="182"/>
                    <a:pt x="169" y="188"/>
                    <a:pt x="177" y="196"/>
                  </a:cubicBezTo>
                  <a:close/>
                  <a:moveTo>
                    <a:pt x="165" y="210"/>
                  </a:moveTo>
                  <a:cubicBezTo>
                    <a:pt x="160" y="205"/>
                    <a:pt x="156" y="201"/>
                    <a:pt x="152" y="198"/>
                  </a:cubicBezTo>
                  <a:cubicBezTo>
                    <a:pt x="148" y="194"/>
                    <a:pt x="144" y="191"/>
                    <a:pt x="141" y="189"/>
                  </a:cubicBezTo>
                  <a:cubicBezTo>
                    <a:pt x="137" y="187"/>
                    <a:pt x="134" y="185"/>
                    <a:pt x="131" y="184"/>
                  </a:cubicBezTo>
                  <a:cubicBezTo>
                    <a:pt x="128" y="183"/>
                    <a:pt x="125" y="183"/>
                    <a:pt x="122" y="183"/>
                  </a:cubicBezTo>
                  <a:cubicBezTo>
                    <a:pt x="119" y="183"/>
                    <a:pt x="117" y="184"/>
                    <a:pt x="114" y="185"/>
                  </a:cubicBezTo>
                  <a:cubicBezTo>
                    <a:pt x="112" y="186"/>
                    <a:pt x="109" y="188"/>
                    <a:pt x="107" y="190"/>
                  </a:cubicBezTo>
                  <a:cubicBezTo>
                    <a:pt x="103" y="195"/>
                    <a:pt x="101" y="199"/>
                    <a:pt x="100" y="203"/>
                  </a:cubicBezTo>
                  <a:cubicBezTo>
                    <a:pt x="99" y="208"/>
                    <a:pt x="100" y="212"/>
                    <a:pt x="102" y="217"/>
                  </a:cubicBezTo>
                  <a:cubicBezTo>
                    <a:pt x="104" y="222"/>
                    <a:pt x="107" y="227"/>
                    <a:pt x="111" y="232"/>
                  </a:cubicBezTo>
                  <a:cubicBezTo>
                    <a:pt x="115" y="237"/>
                    <a:pt x="119" y="242"/>
                    <a:pt x="125" y="247"/>
                  </a:cubicBezTo>
                  <a:cubicBezTo>
                    <a:pt x="131" y="254"/>
                    <a:pt x="138" y="260"/>
                    <a:pt x="143" y="264"/>
                  </a:cubicBezTo>
                  <a:cubicBezTo>
                    <a:pt x="149" y="268"/>
                    <a:pt x="154" y="271"/>
                    <a:pt x="159" y="272"/>
                  </a:cubicBezTo>
                  <a:cubicBezTo>
                    <a:pt x="163" y="274"/>
                    <a:pt x="167" y="274"/>
                    <a:pt x="171" y="273"/>
                  </a:cubicBezTo>
                  <a:cubicBezTo>
                    <a:pt x="175" y="272"/>
                    <a:pt x="179" y="270"/>
                    <a:pt x="182" y="266"/>
                  </a:cubicBezTo>
                  <a:cubicBezTo>
                    <a:pt x="185" y="264"/>
                    <a:pt x="187" y="261"/>
                    <a:pt x="188" y="258"/>
                  </a:cubicBezTo>
                  <a:cubicBezTo>
                    <a:pt x="189" y="255"/>
                    <a:pt x="190" y="252"/>
                    <a:pt x="189" y="249"/>
                  </a:cubicBezTo>
                  <a:cubicBezTo>
                    <a:pt x="189" y="246"/>
                    <a:pt x="189" y="243"/>
                    <a:pt x="187" y="240"/>
                  </a:cubicBezTo>
                  <a:cubicBezTo>
                    <a:pt x="186" y="236"/>
                    <a:pt x="184" y="233"/>
                    <a:pt x="182" y="230"/>
                  </a:cubicBezTo>
                  <a:cubicBezTo>
                    <a:pt x="180" y="227"/>
                    <a:pt x="177" y="223"/>
                    <a:pt x="174" y="220"/>
                  </a:cubicBezTo>
                  <a:cubicBezTo>
                    <a:pt x="171" y="216"/>
                    <a:pt x="168" y="213"/>
                    <a:pt x="165" y="210"/>
                  </a:cubicBezTo>
                  <a:close/>
                  <a:moveTo>
                    <a:pt x="256" y="117"/>
                  </a:moveTo>
                  <a:cubicBezTo>
                    <a:pt x="263" y="124"/>
                    <a:pt x="269" y="131"/>
                    <a:pt x="274" y="138"/>
                  </a:cubicBezTo>
                  <a:cubicBezTo>
                    <a:pt x="278" y="145"/>
                    <a:pt x="282" y="152"/>
                    <a:pt x="283" y="159"/>
                  </a:cubicBezTo>
                  <a:cubicBezTo>
                    <a:pt x="285" y="166"/>
                    <a:pt x="285" y="172"/>
                    <a:pt x="283" y="179"/>
                  </a:cubicBezTo>
                  <a:cubicBezTo>
                    <a:pt x="281" y="185"/>
                    <a:pt x="277" y="192"/>
                    <a:pt x="271" y="198"/>
                  </a:cubicBezTo>
                  <a:cubicBezTo>
                    <a:pt x="265" y="204"/>
                    <a:pt x="259" y="208"/>
                    <a:pt x="253" y="210"/>
                  </a:cubicBezTo>
                  <a:cubicBezTo>
                    <a:pt x="247" y="212"/>
                    <a:pt x="240" y="212"/>
                    <a:pt x="234" y="210"/>
                  </a:cubicBezTo>
                  <a:cubicBezTo>
                    <a:pt x="227" y="208"/>
                    <a:pt x="221" y="205"/>
                    <a:pt x="214" y="200"/>
                  </a:cubicBezTo>
                  <a:cubicBezTo>
                    <a:pt x="207" y="195"/>
                    <a:pt x="200" y="189"/>
                    <a:pt x="192" y="182"/>
                  </a:cubicBezTo>
                  <a:cubicBezTo>
                    <a:pt x="185" y="174"/>
                    <a:pt x="179" y="167"/>
                    <a:pt x="174" y="160"/>
                  </a:cubicBezTo>
                  <a:cubicBezTo>
                    <a:pt x="169" y="153"/>
                    <a:pt x="166" y="146"/>
                    <a:pt x="165" y="139"/>
                  </a:cubicBezTo>
                  <a:cubicBezTo>
                    <a:pt x="163" y="133"/>
                    <a:pt x="163" y="126"/>
                    <a:pt x="165" y="119"/>
                  </a:cubicBezTo>
                  <a:cubicBezTo>
                    <a:pt x="167" y="113"/>
                    <a:pt x="171" y="107"/>
                    <a:pt x="177" y="100"/>
                  </a:cubicBezTo>
                  <a:cubicBezTo>
                    <a:pt x="183" y="95"/>
                    <a:pt x="189" y="91"/>
                    <a:pt x="195" y="89"/>
                  </a:cubicBezTo>
                  <a:cubicBezTo>
                    <a:pt x="201" y="87"/>
                    <a:pt x="207" y="87"/>
                    <a:pt x="214" y="88"/>
                  </a:cubicBezTo>
                  <a:cubicBezTo>
                    <a:pt x="220" y="90"/>
                    <a:pt x="227" y="93"/>
                    <a:pt x="234" y="98"/>
                  </a:cubicBezTo>
                  <a:cubicBezTo>
                    <a:pt x="241" y="103"/>
                    <a:pt x="248" y="109"/>
                    <a:pt x="256" y="117"/>
                  </a:cubicBezTo>
                  <a:close/>
                  <a:moveTo>
                    <a:pt x="244" y="130"/>
                  </a:moveTo>
                  <a:cubicBezTo>
                    <a:pt x="239" y="126"/>
                    <a:pt x="235" y="122"/>
                    <a:pt x="231" y="118"/>
                  </a:cubicBezTo>
                  <a:cubicBezTo>
                    <a:pt x="227" y="115"/>
                    <a:pt x="223" y="112"/>
                    <a:pt x="220" y="110"/>
                  </a:cubicBezTo>
                  <a:cubicBezTo>
                    <a:pt x="216" y="108"/>
                    <a:pt x="213" y="106"/>
                    <a:pt x="210" y="105"/>
                  </a:cubicBezTo>
                  <a:cubicBezTo>
                    <a:pt x="207" y="104"/>
                    <a:pt x="204" y="104"/>
                    <a:pt x="201" y="104"/>
                  </a:cubicBezTo>
                  <a:cubicBezTo>
                    <a:pt x="198" y="104"/>
                    <a:pt x="196" y="105"/>
                    <a:pt x="193" y="106"/>
                  </a:cubicBezTo>
                  <a:cubicBezTo>
                    <a:pt x="191" y="107"/>
                    <a:pt x="189" y="109"/>
                    <a:pt x="186" y="111"/>
                  </a:cubicBezTo>
                  <a:cubicBezTo>
                    <a:pt x="182" y="115"/>
                    <a:pt x="180" y="120"/>
                    <a:pt x="179" y="124"/>
                  </a:cubicBezTo>
                  <a:cubicBezTo>
                    <a:pt x="179" y="129"/>
                    <a:pt x="179" y="133"/>
                    <a:pt x="181" y="138"/>
                  </a:cubicBezTo>
                  <a:cubicBezTo>
                    <a:pt x="183" y="143"/>
                    <a:pt x="186" y="148"/>
                    <a:pt x="190" y="153"/>
                  </a:cubicBezTo>
                  <a:cubicBezTo>
                    <a:pt x="194" y="158"/>
                    <a:pt x="199" y="163"/>
                    <a:pt x="204" y="168"/>
                  </a:cubicBezTo>
                  <a:cubicBezTo>
                    <a:pt x="211" y="175"/>
                    <a:pt x="217" y="181"/>
                    <a:pt x="222" y="185"/>
                  </a:cubicBezTo>
                  <a:cubicBezTo>
                    <a:pt x="228" y="189"/>
                    <a:pt x="233" y="192"/>
                    <a:pt x="238" y="193"/>
                  </a:cubicBezTo>
                  <a:cubicBezTo>
                    <a:pt x="242" y="195"/>
                    <a:pt x="247" y="195"/>
                    <a:pt x="250" y="194"/>
                  </a:cubicBezTo>
                  <a:cubicBezTo>
                    <a:pt x="254" y="193"/>
                    <a:pt x="258" y="191"/>
                    <a:pt x="261" y="187"/>
                  </a:cubicBezTo>
                  <a:cubicBezTo>
                    <a:pt x="264" y="184"/>
                    <a:pt x="266" y="182"/>
                    <a:pt x="267" y="179"/>
                  </a:cubicBezTo>
                  <a:cubicBezTo>
                    <a:pt x="268" y="176"/>
                    <a:pt x="269" y="173"/>
                    <a:pt x="269" y="170"/>
                  </a:cubicBezTo>
                  <a:cubicBezTo>
                    <a:pt x="268" y="167"/>
                    <a:pt x="268" y="164"/>
                    <a:pt x="266" y="160"/>
                  </a:cubicBezTo>
                  <a:cubicBezTo>
                    <a:pt x="265" y="157"/>
                    <a:pt x="263" y="154"/>
                    <a:pt x="261" y="151"/>
                  </a:cubicBezTo>
                  <a:cubicBezTo>
                    <a:pt x="259" y="147"/>
                    <a:pt x="257" y="144"/>
                    <a:pt x="254" y="141"/>
                  </a:cubicBezTo>
                  <a:cubicBezTo>
                    <a:pt x="251" y="137"/>
                    <a:pt x="247" y="134"/>
                    <a:pt x="244" y="130"/>
                  </a:cubicBezTo>
                  <a:close/>
                  <a:moveTo>
                    <a:pt x="351" y="55"/>
                  </a:moveTo>
                  <a:cubicBezTo>
                    <a:pt x="355" y="59"/>
                    <a:pt x="358" y="64"/>
                    <a:pt x="361" y="69"/>
                  </a:cubicBezTo>
                  <a:cubicBezTo>
                    <a:pt x="363" y="74"/>
                    <a:pt x="365" y="79"/>
                    <a:pt x="365" y="84"/>
                  </a:cubicBezTo>
                  <a:cubicBezTo>
                    <a:pt x="365" y="90"/>
                    <a:pt x="364" y="95"/>
                    <a:pt x="362" y="101"/>
                  </a:cubicBezTo>
                  <a:cubicBezTo>
                    <a:pt x="360" y="107"/>
                    <a:pt x="356" y="112"/>
                    <a:pt x="351" y="118"/>
                  </a:cubicBezTo>
                  <a:cubicBezTo>
                    <a:pt x="347" y="122"/>
                    <a:pt x="343" y="125"/>
                    <a:pt x="339" y="127"/>
                  </a:cubicBezTo>
                  <a:cubicBezTo>
                    <a:pt x="335" y="129"/>
                    <a:pt x="331" y="130"/>
                    <a:pt x="327" y="130"/>
                  </a:cubicBezTo>
                  <a:cubicBezTo>
                    <a:pt x="323" y="131"/>
                    <a:pt x="319" y="130"/>
                    <a:pt x="315" y="129"/>
                  </a:cubicBezTo>
                  <a:cubicBezTo>
                    <a:pt x="311" y="128"/>
                    <a:pt x="307" y="126"/>
                    <a:pt x="303" y="124"/>
                  </a:cubicBezTo>
                  <a:cubicBezTo>
                    <a:pt x="299" y="122"/>
                    <a:pt x="294" y="119"/>
                    <a:pt x="290" y="115"/>
                  </a:cubicBezTo>
                  <a:cubicBezTo>
                    <a:pt x="286" y="112"/>
                    <a:pt x="281" y="108"/>
                    <a:pt x="277" y="103"/>
                  </a:cubicBezTo>
                  <a:cubicBezTo>
                    <a:pt x="273" y="99"/>
                    <a:pt x="269" y="95"/>
                    <a:pt x="265" y="90"/>
                  </a:cubicBezTo>
                  <a:cubicBezTo>
                    <a:pt x="262" y="86"/>
                    <a:pt x="259" y="81"/>
                    <a:pt x="256" y="76"/>
                  </a:cubicBezTo>
                  <a:cubicBezTo>
                    <a:pt x="253" y="71"/>
                    <a:pt x="251" y="66"/>
                    <a:pt x="250" y="61"/>
                  </a:cubicBezTo>
                  <a:cubicBezTo>
                    <a:pt x="248" y="56"/>
                    <a:pt x="248" y="51"/>
                    <a:pt x="248" y="45"/>
                  </a:cubicBezTo>
                  <a:cubicBezTo>
                    <a:pt x="249" y="40"/>
                    <a:pt x="250" y="35"/>
                    <a:pt x="253" y="29"/>
                  </a:cubicBezTo>
                  <a:cubicBezTo>
                    <a:pt x="255" y="24"/>
                    <a:pt x="259" y="18"/>
                    <a:pt x="264" y="13"/>
                  </a:cubicBezTo>
                  <a:cubicBezTo>
                    <a:pt x="266" y="11"/>
                    <a:pt x="268" y="10"/>
                    <a:pt x="270" y="8"/>
                  </a:cubicBezTo>
                  <a:cubicBezTo>
                    <a:pt x="272" y="7"/>
                    <a:pt x="274" y="5"/>
                    <a:pt x="276" y="4"/>
                  </a:cubicBezTo>
                  <a:cubicBezTo>
                    <a:pt x="278" y="3"/>
                    <a:pt x="279" y="2"/>
                    <a:pt x="281" y="1"/>
                  </a:cubicBezTo>
                  <a:cubicBezTo>
                    <a:pt x="282" y="1"/>
                    <a:pt x="283" y="0"/>
                    <a:pt x="284" y="0"/>
                  </a:cubicBezTo>
                  <a:cubicBezTo>
                    <a:pt x="285" y="0"/>
                    <a:pt x="285" y="0"/>
                    <a:pt x="286" y="0"/>
                  </a:cubicBezTo>
                  <a:cubicBezTo>
                    <a:pt x="286" y="0"/>
                    <a:pt x="287" y="1"/>
                    <a:pt x="287" y="1"/>
                  </a:cubicBezTo>
                  <a:cubicBezTo>
                    <a:pt x="288" y="1"/>
                    <a:pt x="288" y="2"/>
                    <a:pt x="289" y="2"/>
                  </a:cubicBezTo>
                  <a:cubicBezTo>
                    <a:pt x="289" y="2"/>
                    <a:pt x="290" y="3"/>
                    <a:pt x="290" y="4"/>
                  </a:cubicBezTo>
                  <a:cubicBezTo>
                    <a:pt x="291" y="4"/>
                    <a:pt x="292" y="5"/>
                    <a:pt x="292" y="6"/>
                  </a:cubicBezTo>
                  <a:cubicBezTo>
                    <a:pt x="293" y="6"/>
                    <a:pt x="293" y="7"/>
                    <a:pt x="294" y="8"/>
                  </a:cubicBezTo>
                  <a:cubicBezTo>
                    <a:pt x="294" y="8"/>
                    <a:pt x="294" y="9"/>
                    <a:pt x="294" y="9"/>
                  </a:cubicBezTo>
                  <a:cubicBezTo>
                    <a:pt x="294" y="10"/>
                    <a:pt x="294" y="10"/>
                    <a:pt x="293" y="10"/>
                  </a:cubicBezTo>
                  <a:cubicBezTo>
                    <a:pt x="293" y="11"/>
                    <a:pt x="292" y="12"/>
                    <a:pt x="291" y="12"/>
                  </a:cubicBezTo>
                  <a:cubicBezTo>
                    <a:pt x="289" y="13"/>
                    <a:pt x="288" y="13"/>
                    <a:pt x="286" y="14"/>
                  </a:cubicBezTo>
                  <a:cubicBezTo>
                    <a:pt x="284" y="15"/>
                    <a:pt x="282" y="16"/>
                    <a:pt x="280" y="18"/>
                  </a:cubicBezTo>
                  <a:cubicBezTo>
                    <a:pt x="278" y="19"/>
                    <a:pt x="276" y="21"/>
                    <a:pt x="273" y="24"/>
                  </a:cubicBezTo>
                  <a:cubicBezTo>
                    <a:pt x="269" y="28"/>
                    <a:pt x="266" y="33"/>
                    <a:pt x="265" y="38"/>
                  </a:cubicBezTo>
                  <a:cubicBezTo>
                    <a:pt x="263" y="43"/>
                    <a:pt x="263" y="48"/>
                    <a:pt x="264" y="53"/>
                  </a:cubicBezTo>
                  <a:cubicBezTo>
                    <a:pt x="265" y="58"/>
                    <a:pt x="267" y="63"/>
                    <a:pt x="270" y="68"/>
                  </a:cubicBezTo>
                  <a:cubicBezTo>
                    <a:pt x="273" y="73"/>
                    <a:pt x="277" y="78"/>
                    <a:pt x="281" y="83"/>
                  </a:cubicBezTo>
                  <a:cubicBezTo>
                    <a:pt x="282" y="81"/>
                    <a:pt x="282" y="79"/>
                    <a:pt x="283" y="76"/>
                  </a:cubicBezTo>
                  <a:cubicBezTo>
                    <a:pt x="284" y="74"/>
                    <a:pt x="285" y="72"/>
                    <a:pt x="286" y="69"/>
                  </a:cubicBezTo>
                  <a:cubicBezTo>
                    <a:pt x="288" y="67"/>
                    <a:pt x="289" y="65"/>
                    <a:pt x="291" y="62"/>
                  </a:cubicBezTo>
                  <a:cubicBezTo>
                    <a:pt x="293" y="60"/>
                    <a:pt x="295" y="57"/>
                    <a:pt x="297" y="55"/>
                  </a:cubicBezTo>
                  <a:cubicBezTo>
                    <a:pt x="302" y="50"/>
                    <a:pt x="307" y="46"/>
                    <a:pt x="312" y="44"/>
                  </a:cubicBezTo>
                  <a:cubicBezTo>
                    <a:pt x="316" y="42"/>
                    <a:pt x="321" y="41"/>
                    <a:pt x="326" y="42"/>
                  </a:cubicBezTo>
                  <a:cubicBezTo>
                    <a:pt x="330" y="42"/>
                    <a:pt x="335" y="43"/>
                    <a:pt x="339" y="46"/>
                  </a:cubicBezTo>
                  <a:cubicBezTo>
                    <a:pt x="343" y="48"/>
                    <a:pt x="347" y="51"/>
                    <a:pt x="351" y="55"/>
                  </a:cubicBezTo>
                  <a:close/>
                  <a:moveTo>
                    <a:pt x="339" y="69"/>
                  </a:moveTo>
                  <a:cubicBezTo>
                    <a:pt x="337" y="66"/>
                    <a:pt x="334" y="64"/>
                    <a:pt x="331" y="62"/>
                  </a:cubicBezTo>
                  <a:cubicBezTo>
                    <a:pt x="328" y="60"/>
                    <a:pt x="325" y="59"/>
                    <a:pt x="323" y="59"/>
                  </a:cubicBezTo>
                  <a:cubicBezTo>
                    <a:pt x="320" y="59"/>
                    <a:pt x="317" y="59"/>
                    <a:pt x="314" y="60"/>
                  </a:cubicBezTo>
                  <a:cubicBezTo>
                    <a:pt x="311" y="62"/>
                    <a:pt x="308" y="64"/>
                    <a:pt x="304" y="67"/>
                  </a:cubicBezTo>
                  <a:cubicBezTo>
                    <a:pt x="303" y="69"/>
                    <a:pt x="301" y="71"/>
                    <a:pt x="300" y="73"/>
                  </a:cubicBezTo>
                  <a:cubicBezTo>
                    <a:pt x="298" y="75"/>
                    <a:pt x="297" y="77"/>
                    <a:pt x="296" y="79"/>
                  </a:cubicBezTo>
                  <a:cubicBezTo>
                    <a:pt x="295" y="81"/>
                    <a:pt x="294" y="84"/>
                    <a:pt x="293" y="86"/>
                  </a:cubicBezTo>
                  <a:cubicBezTo>
                    <a:pt x="292" y="88"/>
                    <a:pt x="292" y="90"/>
                    <a:pt x="291" y="92"/>
                  </a:cubicBezTo>
                  <a:cubicBezTo>
                    <a:pt x="297" y="99"/>
                    <a:pt x="303" y="103"/>
                    <a:pt x="308" y="107"/>
                  </a:cubicBezTo>
                  <a:cubicBezTo>
                    <a:pt x="313" y="110"/>
                    <a:pt x="317" y="112"/>
                    <a:pt x="321" y="113"/>
                  </a:cubicBezTo>
                  <a:cubicBezTo>
                    <a:pt x="325" y="114"/>
                    <a:pt x="329" y="114"/>
                    <a:pt x="332" y="113"/>
                  </a:cubicBezTo>
                  <a:cubicBezTo>
                    <a:pt x="336" y="112"/>
                    <a:pt x="339" y="110"/>
                    <a:pt x="342" y="107"/>
                  </a:cubicBezTo>
                  <a:cubicBezTo>
                    <a:pt x="345" y="104"/>
                    <a:pt x="347" y="100"/>
                    <a:pt x="348" y="97"/>
                  </a:cubicBezTo>
                  <a:cubicBezTo>
                    <a:pt x="349" y="94"/>
                    <a:pt x="350" y="90"/>
                    <a:pt x="349" y="87"/>
                  </a:cubicBezTo>
                  <a:cubicBezTo>
                    <a:pt x="349" y="83"/>
                    <a:pt x="348" y="80"/>
                    <a:pt x="346" y="77"/>
                  </a:cubicBezTo>
                  <a:cubicBezTo>
                    <a:pt x="344" y="74"/>
                    <a:pt x="342" y="71"/>
                    <a:pt x="339" y="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8" name="Freeform 173"/>
            <p:cNvSpPr>
              <a:spLocks noEditPoints="1"/>
            </p:cNvSpPr>
            <p:nvPr/>
          </p:nvSpPr>
          <p:spPr bwMode="auto">
            <a:xfrm>
              <a:off x="4431" y="3338"/>
              <a:ext cx="179" cy="153"/>
            </a:xfrm>
            <a:custGeom>
              <a:avLst/>
              <a:gdLst>
                <a:gd name="T0" fmla="*/ 73 w 343"/>
                <a:gd name="T1" fmla="*/ 130 h 386"/>
                <a:gd name="T2" fmla="*/ 45 w 343"/>
                <a:gd name="T3" fmla="*/ 152 h 386"/>
                <a:gd name="T4" fmla="*/ 42 w 343"/>
                <a:gd name="T5" fmla="*/ 153 h 386"/>
                <a:gd name="T6" fmla="*/ 39 w 343"/>
                <a:gd name="T7" fmla="*/ 150 h 386"/>
                <a:gd name="T8" fmla="*/ 38 w 343"/>
                <a:gd name="T9" fmla="*/ 132 h 386"/>
                <a:gd name="T10" fmla="*/ 32 w 343"/>
                <a:gd name="T11" fmla="*/ 113 h 386"/>
                <a:gd name="T12" fmla="*/ 21 w 343"/>
                <a:gd name="T13" fmla="*/ 108 h 386"/>
                <a:gd name="T14" fmla="*/ 9 w 343"/>
                <a:gd name="T15" fmla="*/ 115 h 386"/>
                <a:gd name="T16" fmla="*/ 6 w 343"/>
                <a:gd name="T17" fmla="*/ 122 h 386"/>
                <a:gd name="T18" fmla="*/ 3 w 343"/>
                <a:gd name="T19" fmla="*/ 122 h 386"/>
                <a:gd name="T20" fmla="*/ 0 w 343"/>
                <a:gd name="T21" fmla="*/ 120 h 386"/>
                <a:gd name="T22" fmla="*/ 1 w 343"/>
                <a:gd name="T23" fmla="*/ 116 h 386"/>
                <a:gd name="T24" fmla="*/ 8 w 343"/>
                <a:gd name="T25" fmla="*/ 106 h 386"/>
                <a:gd name="T26" fmla="*/ 29 w 343"/>
                <a:gd name="T27" fmla="*/ 101 h 386"/>
                <a:gd name="T28" fmla="*/ 42 w 343"/>
                <a:gd name="T29" fmla="*/ 114 h 386"/>
                <a:gd name="T30" fmla="*/ 45 w 343"/>
                <a:gd name="T31" fmla="*/ 144 h 386"/>
                <a:gd name="T32" fmla="*/ 68 w 343"/>
                <a:gd name="T33" fmla="*/ 128 h 386"/>
                <a:gd name="T34" fmla="*/ 92 w 343"/>
                <a:gd name="T35" fmla="*/ 80 h 386"/>
                <a:gd name="T36" fmla="*/ 106 w 343"/>
                <a:gd name="T37" fmla="*/ 104 h 386"/>
                <a:gd name="T38" fmla="*/ 81 w 343"/>
                <a:gd name="T39" fmla="*/ 117 h 386"/>
                <a:gd name="T40" fmla="*/ 50 w 343"/>
                <a:gd name="T41" fmla="*/ 97 h 386"/>
                <a:gd name="T42" fmla="*/ 51 w 343"/>
                <a:gd name="T43" fmla="*/ 73 h 386"/>
                <a:gd name="T44" fmla="*/ 81 w 343"/>
                <a:gd name="T45" fmla="*/ 72 h 386"/>
                <a:gd name="T46" fmla="*/ 79 w 343"/>
                <a:gd name="T47" fmla="*/ 80 h 386"/>
                <a:gd name="T48" fmla="*/ 64 w 343"/>
                <a:gd name="T49" fmla="*/ 75 h 386"/>
                <a:gd name="T50" fmla="*/ 52 w 343"/>
                <a:gd name="T51" fmla="*/ 82 h 386"/>
                <a:gd name="T52" fmla="*/ 65 w 343"/>
                <a:gd name="T53" fmla="*/ 100 h 386"/>
                <a:gd name="T54" fmla="*/ 89 w 343"/>
                <a:gd name="T55" fmla="*/ 110 h 386"/>
                <a:gd name="T56" fmla="*/ 99 w 343"/>
                <a:gd name="T57" fmla="*/ 101 h 386"/>
                <a:gd name="T58" fmla="*/ 91 w 343"/>
                <a:gd name="T59" fmla="*/ 89 h 386"/>
                <a:gd name="T60" fmla="*/ 143 w 343"/>
                <a:gd name="T61" fmla="*/ 57 h 386"/>
                <a:gd name="T62" fmla="*/ 141 w 343"/>
                <a:gd name="T63" fmla="*/ 80 h 386"/>
                <a:gd name="T64" fmla="*/ 112 w 343"/>
                <a:gd name="T65" fmla="*/ 81 h 386"/>
                <a:gd name="T66" fmla="*/ 86 w 343"/>
                <a:gd name="T67" fmla="*/ 57 h 386"/>
                <a:gd name="T68" fmla="*/ 102 w 343"/>
                <a:gd name="T69" fmla="*/ 37 h 386"/>
                <a:gd name="T70" fmla="*/ 134 w 343"/>
                <a:gd name="T71" fmla="*/ 48 h 386"/>
                <a:gd name="T72" fmla="*/ 115 w 343"/>
                <a:gd name="T73" fmla="*/ 46 h 386"/>
                <a:gd name="T74" fmla="*/ 101 w 343"/>
                <a:gd name="T75" fmla="*/ 44 h 386"/>
                <a:gd name="T76" fmla="*/ 94 w 343"/>
                <a:gd name="T77" fmla="*/ 57 h 386"/>
                <a:gd name="T78" fmla="*/ 116 w 343"/>
                <a:gd name="T79" fmla="*/ 75 h 386"/>
                <a:gd name="T80" fmla="*/ 136 w 343"/>
                <a:gd name="T81" fmla="*/ 76 h 386"/>
                <a:gd name="T82" fmla="*/ 139 w 343"/>
                <a:gd name="T83" fmla="*/ 65 h 386"/>
                <a:gd name="T84" fmla="*/ 127 w 343"/>
                <a:gd name="T85" fmla="*/ 54 h 386"/>
                <a:gd name="T86" fmla="*/ 154 w 343"/>
                <a:gd name="T87" fmla="*/ 3 h 386"/>
                <a:gd name="T88" fmla="*/ 178 w 343"/>
                <a:gd name="T89" fmla="*/ 49 h 386"/>
                <a:gd name="T90" fmla="*/ 178 w 343"/>
                <a:gd name="T91" fmla="*/ 52 h 386"/>
                <a:gd name="T92" fmla="*/ 173 w 343"/>
                <a:gd name="T93" fmla="*/ 55 h 386"/>
                <a:gd name="T94" fmla="*/ 149 w 343"/>
                <a:gd name="T95" fmla="*/ 9 h 386"/>
                <a:gd name="T96" fmla="*/ 121 w 343"/>
                <a:gd name="T97" fmla="*/ 25 h 386"/>
                <a:gd name="T98" fmla="*/ 119 w 343"/>
                <a:gd name="T99" fmla="*/ 23 h 386"/>
                <a:gd name="T100" fmla="*/ 149 w 343"/>
                <a:gd name="T101" fmla="*/ 0 h 386"/>
                <a:gd name="T102" fmla="*/ 152 w 343"/>
                <a:gd name="T103" fmla="*/ 1 h 38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43"/>
                <a:gd name="T157" fmla="*/ 0 h 386"/>
                <a:gd name="T158" fmla="*/ 343 w 343"/>
                <a:gd name="T159" fmla="*/ 386 h 38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43" h="386">
                  <a:moveTo>
                    <a:pt x="136" y="325"/>
                  </a:moveTo>
                  <a:cubicBezTo>
                    <a:pt x="137" y="326"/>
                    <a:pt x="137" y="326"/>
                    <a:pt x="138" y="327"/>
                  </a:cubicBezTo>
                  <a:cubicBezTo>
                    <a:pt x="138" y="328"/>
                    <a:pt x="139" y="329"/>
                    <a:pt x="139" y="329"/>
                  </a:cubicBezTo>
                  <a:cubicBezTo>
                    <a:pt x="139" y="330"/>
                    <a:pt x="139" y="331"/>
                    <a:pt x="139" y="331"/>
                  </a:cubicBezTo>
                  <a:cubicBezTo>
                    <a:pt x="139" y="332"/>
                    <a:pt x="139" y="332"/>
                    <a:pt x="138" y="333"/>
                  </a:cubicBezTo>
                  <a:lnTo>
                    <a:pt x="87" y="384"/>
                  </a:lnTo>
                  <a:cubicBezTo>
                    <a:pt x="86" y="385"/>
                    <a:pt x="86" y="385"/>
                    <a:pt x="85" y="386"/>
                  </a:cubicBezTo>
                  <a:cubicBezTo>
                    <a:pt x="84" y="386"/>
                    <a:pt x="84" y="386"/>
                    <a:pt x="83" y="386"/>
                  </a:cubicBezTo>
                  <a:cubicBezTo>
                    <a:pt x="82" y="386"/>
                    <a:pt x="81" y="386"/>
                    <a:pt x="80" y="385"/>
                  </a:cubicBezTo>
                  <a:cubicBezTo>
                    <a:pt x="79" y="385"/>
                    <a:pt x="78" y="384"/>
                    <a:pt x="77" y="383"/>
                  </a:cubicBezTo>
                  <a:cubicBezTo>
                    <a:pt x="76" y="382"/>
                    <a:pt x="76" y="381"/>
                    <a:pt x="75" y="380"/>
                  </a:cubicBezTo>
                  <a:cubicBezTo>
                    <a:pt x="74" y="379"/>
                    <a:pt x="74" y="379"/>
                    <a:pt x="74" y="378"/>
                  </a:cubicBezTo>
                  <a:cubicBezTo>
                    <a:pt x="73" y="377"/>
                    <a:pt x="73" y="376"/>
                    <a:pt x="73" y="375"/>
                  </a:cubicBezTo>
                  <a:cubicBezTo>
                    <a:pt x="73" y="374"/>
                    <a:pt x="73" y="373"/>
                    <a:pt x="73" y="372"/>
                  </a:cubicBezTo>
                  <a:lnTo>
                    <a:pt x="72" y="334"/>
                  </a:lnTo>
                  <a:cubicBezTo>
                    <a:pt x="72" y="326"/>
                    <a:pt x="71" y="318"/>
                    <a:pt x="70" y="312"/>
                  </a:cubicBezTo>
                  <a:cubicBezTo>
                    <a:pt x="70" y="306"/>
                    <a:pt x="68" y="301"/>
                    <a:pt x="67" y="297"/>
                  </a:cubicBezTo>
                  <a:cubicBezTo>
                    <a:pt x="65" y="292"/>
                    <a:pt x="64" y="289"/>
                    <a:pt x="62" y="286"/>
                  </a:cubicBezTo>
                  <a:cubicBezTo>
                    <a:pt x="60" y="283"/>
                    <a:pt x="58" y="281"/>
                    <a:pt x="56" y="279"/>
                  </a:cubicBezTo>
                  <a:cubicBezTo>
                    <a:pt x="54" y="277"/>
                    <a:pt x="52" y="275"/>
                    <a:pt x="49" y="274"/>
                  </a:cubicBezTo>
                  <a:cubicBezTo>
                    <a:pt x="47" y="273"/>
                    <a:pt x="44" y="272"/>
                    <a:pt x="41" y="272"/>
                  </a:cubicBezTo>
                  <a:cubicBezTo>
                    <a:pt x="39" y="272"/>
                    <a:pt x="36" y="272"/>
                    <a:pt x="33" y="274"/>
                  </a:cubicBezTo>
                  <a:cubicBezTo>
                    <a:pt x="30" y="275"/>
                    <a:pt x="27" y="277"/>
                    <a:pt x="25" y="279"/>
                  </a:cubicBezTo>
                  <a:cubicBezTo>
                    <a:pt x="22" y="282"/>
                    <a:pt x="20" y="285"/>
                    <a:pt x="18" y="289"/>
                  </a:cubicBezTo>
                  <a:cubicBezTo>
                    <a:pt x="16" y="292"/>
                    <a:pt x="15" y="295"/>
                    <a:pt x="14" y="298"/>
                  </a:cubicBezTo>
                  <a:cubicBezTo>
                    <a:pt x="14" y="300"/>
                    <a:pt x="13" y="303"/>
                    <a:pt x="13" y="305"/>
                  </a:cubicBezTo>
                  <a:cubicBezTo>
                    <a:pt x="12" y="307"/>
                    <a:pt x="12" y="308"/>
                    <a:pt x="11" y="309"/>
                  </a:cubicBezTo>
                  <a:cubicBezTo>
                    <a:pt x="11" y="309"/>
                    <a:pt x="10" y="309"/>
                    <a:pt x="10" y="309"/>
                  </a:cubicBezTo>
                  <a:cubicBezTo>
                    <a:pt x="9" y="309"/>
                    <a:pt x="9" y="309"/>
                    <a:pt x="8" y="309"/>
                  </a:cubicBezTo>
                  <a:cubicBezTo>
                    <a:pt x="8" y="309"/>
                    <a:pt x="7" y="308"/>
                    <a:pt x="6" y="308"/>
                  </a:cubicBezTo>
                  <a:cubicBezTo>
                    <a:pt x="5" y="307"/>
                    <a:pt x="4" y="306"/>
                    <a:pt x="3" y="305"/>
                  </a:cubicBezTo>
                  <a:cubicBezTo>
                    <a:pt x="3" y="305"/>
                    <a:pt x="2" y="304"/>
                    <a:pt x="2" y="303"/>
                  </a:cubicBezTo>
                  <a:cubicBezTo>
                    <a:pt x="1" y="303"/>
                    <a:pt x="1" y="302"/>
                    <a:pt x="0" y="302"/>
                  </a:cubicBezTo>
                  <a:cubicBezTo>
                    <a:pt x="0" y="301"/>
                    <a:pt x="0" y="301"/>
                    <a:pt x="0" y="300"/>
                  </a:cubicBezTo>
                  <a:cubicBezTo>
                    <a:pt x="0" y="300"/>
                    <a:pt x="0" y="299"/>
                    <a:pt x="0" y="298"/>
                  </a:cubicBezTo>
                  <a:cubicBezTo>
                    <a:pt x="0" y="297"/>
                    <a:pt x="0" y="295"/>
                    <a:pt x="1" y="293"/>
                  </a:cubicBezTo>
                  <a:cubicBezTo>
                    <a:pt x="1" y="290"/>
                    <a:pt x="2" y="288"/>
                    <a:pt x="3" y="285"/>
                  </a:cubicBezTo>
                  <a:cubicBezTo>
                    <a:pt x="5" y="282"/>
                    <a:pt x="6" y="279"/>
                    <a:pt x="8" y="276"/>
                  </a:cubicBezTo>
                  <a:cubicBezTo>
                    <a:pt x="10" y="273"/>
                    <a:pt x="13" y="270"/>
                    <a:pt x="16" y="267"/>
                  </a:cubicBezTo>
                  <a:cubicBezTo>
                    <a:pt x="20" y="262"/>
                    <a:pt x="25" y="259"/>
                    <a:pt x="29" y="257"/>
                  </a:cubicBezTo>
                  <a:cubicBezTo>
                    <a:pt x="34" y="255"/>
                    <a:pt x="38" y="254"/>
                    <a:pt x="43" y="254"/>
                  </a:cubicBezTo>
                  <a:cubicBezTo>
                    <a:pt x="47" y="254"/>
                    <a:pt x="52" y="255"/>
                    <a:pt x="56" y="256"/>
                  </a:cubicBezTo>
                  <a:cubicBezTo>
                    <a:pt x="60" y="258"/>
                    <a:pt x="63" y="261"/>
                    <a:pt x="67" y="264"/>
                  </a:cubicBezTo>
                  <a:cubicBezTo>
                    <a:pt x="70" y="267"/>
                    <a:pt x="72" y="270"/>
                    <a:pt x="75" y="274"/>
                  </a:cubicBezTo>
                  <a:cubicBezTo>
                    <a:pt x="77" y="277"/>
                    <a:pt x="79" y="281"/>
                    <a:pt x="81" y="287"/>
                  </a:cubicBezTo>
                  <a:cubicBezTo>
                    <a:pt x="83" y="292"/>
                    <a:pt x="84" y="298"/>
                    <a:pt x="85" y="305"/>
                  </a:cubicBezTo>
                  <a:cubicBezTo>
                    <a:pt x="86" y="313"/>
                    <a:pt x="86" y="322"/>
                    <a:pt x="87" y="333"/>
                  </a:cubicBezTo>
                  <a:lnTo>
                    <a:pt x="87" y="363"/>
                  </a:lnTo>
                  <a:lnTo>
                    <a:pt x="128" y="322"/>
                  </a:lnTo>
                  <a:cubicBezTo>
                    <a:pt x="128" y="322"/>
                    <a:pt x="129" y="322"/>
                    <a:pt x="129" y="322"/>
                  </a:cubicBezTo>
                  <a:cubicBezTo>
                    <a:pt x="130" y="321"/>
                    <a:pt x="130" y="321"/>
                    <a:pt x="131" y="322"/>
                  </a:cubicBezTo>
                  <a:cubicBezTo>
                    <a:pt x="132" y="322"/>
                    <a:pt x="132" y="322"/>
                    <a:pt x="133" y="323"/>
                  </a:cubicBezTo>
                  <a:cubicBezTo>
                    <a:pt x="134" y="323"/>
                    <a:pt x="135" y="324"/>
                    <a:pt x="136" y="325"/>
                  </a:cubicBezTo>
                  <a:close/>
                  <a:moveTo>
                    <a:pt x="177" y="201"/>
                  </a:moveTo>
                  <a:cubicBezTo>
                    <a:pt x="184" y="208"/>
                    <a:pt x="190" y="215"/>
                    <a:pt x="194" y="222"/>
                  </a:cubicBezTo>
                  <a:cubicBezTo>
                    <a:pt x="199" y="229"/>
                    <a:pt x="202" y="236"/>
                    <a:pt x="204" y="243"/>
                  </a:cubicBezTo>
                  <a:cubicBezTo>
                    <a:pt x="206" y="250"/>
                    <a:pt x="206" y="257"/>
                    <a:pt x="204" y="263"/>
                  </a:cubicBezTo>
                  <a:cubicBezTo>
                    <a:pt x="202" y="270"/>
                    <a:pt x="198" y="276"/>
                    <a:pt x="192" y="282"/>
                  </a:cubicBezTo>
                  <a:cubicBezTo>
                    <a:pt x="186" y="288"/>
                    <a:pt x="180" y="292"/>
                    <a:pt x="174" y="294"/>
                  </a:cubicBezTo>
                  <a:cubicBezTo>
                    <a:pt x="168" y="296"/>
                    <a:pt x="161" y="296"/>
                    <a:pt x="155" y="294"/>
                  </a:cubicBezTo>
                  <a:cubicBezTo>
                    <a:pt x="148" y="293"/>
                    <a:pt x="142" y="289"/>
                    <a:pt x="135" y="285"/>
                  </a:cubicBezTo>
                  <a:cubicBezTo>
                    <a:pt x="128" y="280"/>
                    <a:pt x="120" y="273"/>
                    <a:pt x="113" y="266"/>
                  </a:cubicBezTo>
                  <a:cubicBezTo>
                    <a:pt x="106" y="259"/>
                    <a:pt x="100" y="252"/>
                    <a:pt x="95" y="244"/>
                  </a:cubicBezTo>
                  <a:cubicBezTo>
                    <a:pt x="90" y="237"/>
                    <a:pt x="87" y="230"/>
                    <a:pt x="85" y="224"/>
                  </a:cubicBezTo>
                  <a:cubicBezTo>
                    <a:pt x="84" y="217"/>
                    <a:pt x="84" y="210"/>
                    <a:pt x="86" y="204"/>
                  </a:cubicBezTo>
                  <a:cubicBezTo>
                    <a:pt x="88" y="197"/>
                    <a:pt x="92" y="191"/>
                    <a:pt x="98" y="185"/>
                  </a:cubicBezTo>
                  <a:cubicBezTo>
                    <a:pt x="104" y="179"/>
                    <a:pt x="110" y="175"/>
                    <a:pt x="116" y="173"/>
                  </a:cubicBezTo>
                  <a:cubicBezTo>
                    <a:pt x="122" y="171"/>
                    <a:pt x="128" y="171"/>
                    <a:pt x="135" y="172"/>
                  </a:cubicBezTo>
                  <a:cubicBezTo>
                    <a:pt x="141" y="174"/>
                    <a:pt x="148" y="177"/>
                    <a:pt x="155" y="182"/>
                  </a:cubicBezTo>
                  <a:cubicBezTo>
                    <a:pt x="162" y="187"/>
                    <a:pt x="169" y="193"/>
                    <a:pt x="177" y="201"/>
                  </a:cubicBezTo>
                  <a:close/>
                  <a:moveTo>
                    <a:pt x="165" y="215"/>
                  </a:moveTo>
                  <a:cubicBezTo>
                    <a:pt x="160" y="210"/>
                    <a:pt x="156" y="206"/>
                    <a:pt x="152" y="203"/>
                  </a:cubicBezTo>
                  <a:cubicBezTo>
                    <a:pt x="148" y="199"/>
                    <a:pt x="144" y="196"/>
                    <a:pt x="141" y="194"/>
                  </a:cubicBezTo>
                  <a:cubicBezTo>
                    <a:pt x="137" y="192"/>
                    <a:pt x="134" y="190"/>
                    <a:pt x="131" y="189"/>
                  </a:cubicBezTo>
                  <a:cubicBezTo>
                    <a:pt x="128" y="188"/>
                    <a:pt x="125" y="188"/>
                    <a:pt x="122" y="188"/>
                  </a:cubicBezTo>
                  <a:cubicBezTo>
                    <a:pt x="119" y="188"/>
                    <a:pt x="117" y="189"/>
                    <a:pt x="114" y="190"/>
                  </a:cubicBezTo>
                  <a:cubicBezTo>
                    <a:pt x="112" y="191"/>
                    <a:pt x="109" y="193"/>
                    <a:pt x="107" y="195"/>
                  </a:cubicBezTo>
                  <a:cubicBezTo>
                    <a:pt x="103" y="200"/>
                    <a:pt x="101" y="204"/>
                    <a:pt x="100" y="208"/>
                  </a:cubicBezTo>
                  <a:cubicBezTo>
                    <a:pt x="99" y="213"/>
                    <a:pt x="100" y="217"/>
                    <a:pt x="102" y="222"/>
                  </a:cubicBezTo>
                  <a:cubicBezTo>
                    <a:pt x="104" y="227"/>
                    <a:pt x="107" y="232"/>
                    <a:pt x="111" y="237"/>
                  </a:cubicBezTo>
                  <a:cubicBezTo>
                    <a:pt x="115" y="242"/>
                    <a:pt x="119" y="247"/>
                    <a:pt x="125" y="252"/>
                  </a:cubicBezTo>
                  <a:cubicBezTo>
                    <a:pt x="131" y="259"/>
                    <a:pt x="138" y="265"/>
                    <a:pt x="143" y="269"/>
                  </a:cubicBezTo>
                  <a:cubicBezTo>
                    <a:pt x="149" y="273"/>
                    <a:pt x="154" y="276"/>
                    <a:pt x="159" y="277"/>
                  </a:cubicBezTo>
                  <a:cubicBezTo>
                    <a:pt x="163" y="279"/>
                    <a:pt x="167" y="279"/>
                    <a:pt x="171" y="278"/>
                  </a:cubicBezTo>
                  <a:cubicBezTo>
                    <a:pt x="175" y="277"/>
                    <a:pt x="179" y="275"/>
                    <a:pt x="182" y="271"/>
                  </a:cubicBezTo>
                  <a:cubicBezTo>
                    <a:pt x="185" y="269"/>
                    <a:pt x="187" y="266"/>
                    <a:pt x="188" y="263"/>
                  </a:cubicBezTo>
                  <a:cubicBezTo>
                    <a:pt x="189" y="260"/>
                    <a:pt x="190" y="257"/>
                    <a:pt x="189" y="254"/>
                  </a:cubicBezTo>
                  <a:cubicBezTo>
                    <a:pt x="189" y="251"/>
                    <a:pt x="189" y="248"/>
                    <a:pt x="187" y="245"/>
                  </a:cubicBezTo>
                  <a:cubicBezTo>
                    <a:pt x="186" y="241"/>
                    <a:pt x="184" y="238"/>
                    <a:pt x="182" y="235"/>
                  </a:cubicBezTo>
                  <a:cubicBezTo>
                    <a:pt x="180" y="232"/>
                    <a:pt x="177" y="228"/>
                    <a:pt x="174" y="225"/>
                  </a:cubicBezTo>
                  <a:cubicBezTo>
                    <a:pt x="171" y="221"/>
                    <a:pt x="168" y="218"/>
                    <a:pt x="165" y="215"/>
                  </a:cubicBezTo>
                  <a:close/>
                  <a:moveTo>
                    <a:pt x="256" y="122"/>
                  </a:moveTo>
                  <a:cubicBezTo>
                    <a:pt x="263" y="129"/>
                    <a:pt x="269" y="136"/>
                    <a:pt x="274" y="143"/>
                  </a:cubicBezTo>
                  <a:cubicBezTo>
                    <a:pt x="278" y="150"/>
                    <a:pt x="282" y="157"/>
                    <a:pt x="283" y="164"/>
                  </a:cubicBezTo>
                  <a:cubicBezTo>
                    <a:pt x="285" y="171"/>
                    <a:pt x="285" y="177"/>
                    <a:pt x="283" y="184"/>
                  </a:cubicBezTo>
                  <a:cubicBezTo>
                    <a:pt x="281" y="190"/>
                    <a:pt x="277" y="197"/>
                    <a:pt x="271" y="203"/>
                  </a:cubicBezTo>
                  <a:cubicBezTo>
                    <a:pt x="265" y="209"/>
                    <a:pt x="259" y="213"/>
                    <a:pt x="253" y="215"/>
                  </a:cubicBezTo>
                  <a:cubicBezTo>
                    <a:pt x="247" y="217"/>
                    <a:pt x="240" y="217"/>
                    <a:pt x="234" y="215"/>
                  </a:cubicBezTo>
                  <a:cubicBezTo>
                    <a:pt x="227" y="213"/>
                    <a:pt x="221" y="210"/>
                    <a:pt x="214" y="205"/>
                  </a:cubicBezTo>
                  <a:cubicBezTo>
                    <a:pt x="207" y="200"/>
                    <a:pt x="200" y="194"/>
                    <a:pt x="192" y="187"/>
                  </a:cubicBezTo>
                  <a:cubicBezTo>
                    <a:pt x="185" y="179"/>
                    <a:pt x="179" y="172"/>
                    <a:pt x="174" y="165"/>
                  </a:cubicBezTo>
                  <a:cubicBezTo>
                    <a:pt x="169" y="158"/>
                    <a:pt x="166" y="151"/>
                    <a:pt x="165" y="144"/>
                  </a:cubicBezTo>
                  <a:cubicBezTo>
                    <a:pt x="163" y="138"/>
                    <a:pt x="163" y="131"/>
                    <a:pt x="165" y="124"/>
                  </a:cubicBezTo>
                  <a:cubicBezTo>
                    <a:pt x="167" y="118"/>
                    <a:pt x="171" y="112"/>
                    <a:pt x="177" y="105"/>
                  </a:cubicBezTo>
                  <a:cubicBezTo>
                    <a:pt x="183" y="100"/>
                    <a:pt x="189" y="96"/>
                    <a:pt x="195" y="94"/>
                  </a:cubicBezTo>
                  <a:cubicBezTo>
                    <a:pt x="201" y="92"/>
                    <a:pt x="207" y="92"/>
                    <a:pt x="214" y="93"/>
                  </a:cubicBezTo>
                  <a:cubicBezTo>
                    <a:pt x="220" y="95"/>
                    <a:pt x="227" y="98"/>
                    <a:pt x="234" y="103"/>
                  </a:cubicBezTo>
                  <a:cubicBezTo>
                    <a:pt x="241" y="108"/>
                    <a:pt x="248" y="114"/>
                    <a:pt x="256" y="122"/>
                  </a:cubicBezTo>
                  <a:close/>
                  <a:moveTo>
                    <a:pt x="244" y="135"/>
                  </a:moveTo>
                  <a:cubicBezTo>
                    <a:pt x="239" y="131"/>
                    <a:pt x="235" y="127"/>
                    <a:pt x="231" y="123"/>
                  </a:cubicBezTo>
                  <a:cubicBezTo>
                    <a:pt x="227" y="120"/>
                    <a:pt x="223" y="117"/>
                    <a:pt x="220" y="115"/>
                  </a:cubicBezTo>
                  <a:cubicBezTo>
                    <a:pt x="216" y="113"/>
                    <a:pt x="213" y="111"/>
                    <a:pt x="210" y="110"/>
                  </a:cubicBezTo>
                  <a:cubicBezTo>
                    <a:pt x="207" y="109"/>
                    <a:pt x="204" y="109"/>
                    <a:pt x="201" y="109"/>
                  </a:cubicBezTo>
                  <a:cubicBezTo>
                    <a:pt x="198" y="109"/>
                    <a:pt x="196" y="110"/>
                    <a:pt x="193" y="111"/>
                  </a:cubicBezTo>
                  <a:cubicBezTo>
                    <a:pt x="191" y="112"/>
                    <a:pt x="189" y="114"/>
                    <a:pt x="186" y="116"/>
                  </a:cubicBezTo>
                  <a:cubicBezTo>
                    <a:pt x="182" y="120"/>
                    <a:pt x="180" y="125"/>
                    <a:pt x="179" y="129"/>
                  </a:cubicBezTo>
                  <a:cubicBezTo>
                    <a:pt x="179" y="134"/>
                    <a:pt x="179" y="138"/>
                    <a:pt x="181" y="143"/>
                  </a:cubicBezTo>
                  <a:cubicBezTo>
                    <a:pt x="183" y="148"/>
                    <a:pt x="186" y="153"/>
                    <a:pt x="190" y="158"/>
                  </a:cubicBezTo>
                  <a:cubicBezTo>
                    <a:pt x="194" y="163"/>
                    <a:pt x="199" y="168"/>
                    <a:pt x="204" y="173"/>
                  </a:cubicBezTo>
                  <a:cubicBezTo>
                    <a:pt x="211" y="180"/>
                    <a:pt x="217" y="186"/>
                    <a:pt x="222" y="190"/>
                  </a:cubicBezTo>
                  <a:cubicBezTo>
                    <a:pt x="228" y="194"/>
                    <a:pt x="233" y="197"/>
                    <a:pt x="238" y="198"/>
                  </a:cubicBezTo>
                  <a:cubicBezTo>
                    <a:pt x="242" y="200"/>
                    <a:pt x="247" y="200"/>
                    <a:pt x="250" y="199"/>
                  </a:cubicBezTo>
                  <a:cubicBezTo>
                    <a:pt x="254" y="198"/>
                    <a:pt x="258" y="196"/>
                    <a:pt x="261" y="192"/>
                  </a:cubicBezTo>
                  <a:cubicBezTo>
                    <a:pt x="264" y="189"/>
                    <a:pt x="266" y="187"/>
                    <a:pt x="267" y="184"/>
                  </a:cubicBezTo>
                  <a:cubicBezTo>
                    <a:pt x="268" y="181"/>
                    <a:pt x="269" y="178"/>
                    <a:pt x="269" y="175"/>
                  </a:cubicBezTo>
                  <a:cubicBezTo>
                    <a:pt x="268" y="172"/>
                    <a:pt x="268" y="169"/>
                    <a:pt x="266" y="165"/>
                  </a:cubicBezTo>
                  <a:cubicBezTo>
                    <a:pt x="265" y="162"/>
                    <a:pt x="263" y="159"/>
                    <a:pt x="261" y="156"/>
                  </a:cubicBezTo>
                  <a:cubicBezTo>
                    <a:pt x="259" y="152"/>
                    <a:pt x="257" y="149"/>
                    <a:pt x="254" y="146"/>
                  </a:cubicBezTo>
                  <a:cubicBezTo>
                    <a:pt x="251" y="142"/>
                    <a:pt x="247" y="139"/>
                    <a:pt x="244" y="135"/>
                  </a:cubicBezTo>
                  <a:close/>
                  <a:moveTo>
                    <a:pt x="292" y="3"/>
                  </a:moveTo>
                  <a:cubicBezTo>
                    <a:pt x="293" y="4"/>
                    <a:pt x="294" y="5"/>
                    <a:pt x="295" y="6"/>
                  </a:cubicBezTo>
                  <a:cubicBezTo>
                    <a:pt x="295" y="7"/>
                    <a:pt x="296" y="7"/>
                    <a:pt x="296" y="8"/>
                  </a:cubicBezTo>
                  <a:cubicBezTo>
                    <a:pt x="297" y="9"/>
                    <a:pt x="297" y="10"/>
                    <a:pt x="298" y="11"/>
                  </a:cubicBezTo>
                  <a:cubicBezTo>
                    <a:pt x="298" y="11"/>
                    <a:pt x="298" y="12"/>
                    <a:pt x="299" y="13"/>
                  </a:cubicBezTo>
                  <a:lnTo>
                    <a:pt x="342" y="124"/>
                  </a:lnTo>
                  <a:cubicBezTo>
                    <a:pt x="343" y="125"/>
                    <a:pt x="343" y="125"/>
                    <a:pt x="343" y="126"/>
                  </a:cubicBezTo>
                  <a:cubicBezTo>
                    <a:pt x="343" y="127"/>
                    <a:pt x="343" y="128"/>
                    <a:pt x="342" y="128"/>
                  </a:cubicBezTo>
                  <a:cubicBezTo>
                    <a:pt x="342" y="129"/>
                    <a:pt x="342" y="130"/>
                    <a:pt x="341" y="131"/>
                  </a:cubicBezTo>
                  <a:cubicBezTo>
                    <a:pt x="340" y="132"/>
                    <a:pt x="339" y="133"/>
                    <a:pt x="338" y="134"/>
                  </a:cubicBezTo>
                  <a:cubicBezTo>
                    <a:pt x="336" y="136"/>
                    <a:pt x="335" y="137"/>
                    <a:pt x="334" y="138"/>
                  </a:cubicBezTo>
                  <a:cubicBezTo>
                    <a:pt x="333" y="138"/>
                    <a:pt x="332" y="139"/>
                    <a:pt x="331" y="139"/>
                  </a:cubicBezTo>
                  <a:cubicBezTo>
                    <a:pt x="330" y="139"/>
                    <a:pt x="330" y="139"/>
                    <a:pt x="329" y="138"/>
                  </a:cubicBezTo>
                  <a:cubicBezTo>
                    <a:pt x="329" y="138"/>
                    <a:pt x="329" y="137"/>
                    <a:pt x="328" y="136"/>
                  </a:cubicBezTo>
                  <a:lnTo>
                    <a:pt x="285" y="22"/>
                  </a:lnTo>
                  <a:lnTo>
                    <a:pt x="240" y="67"/>
                  </a:lnTo>
                  <a:cubicBezTo>
                    <a:pt x="239" y="68"/>
                    <a:pt x="238" y="68"/>
                    <a:pt x="236" y="67"/>
                  </a:cubicBezTo>
                  <a:cubicBezTo>
                    <a:pt x="235" y="67"/>
                    <a:pt x="233" y="66"/>
                    <a:pt x="232" y="64"/>
                  </a:cubicBezTo>
                  <a:cubicBezTo>
                    <a:pt x="231" y="63"/>
                    <a:pt x="230" y="62"/>
                    <a:pt x="230" y="62"/>
                  </a:cubicBezTo>
                  <a:cubicBezTo>
                    <a:pt x="229" y="61"/>
                    <a:pt x="229" y="60"/>
                    <a:pt x="228" y="59"/>
                  </a:cubicBezTo>
                  <a:cubicBezTo>
                    <a:pt x="228" y="59"/>
                    <a:pt x="228" y="58"/>
                    <a:pt x="228" y="57"/>
                  </a:cubicBezTo>
                  <a:cubicBezTo>
                    <a:pt x="228" y="57"/>
                    <a:pt x="229" y="56"/>
                    <a:pt x="229" y="56"/>
                  </a:cubicBezTo>
                  <a:lnTo>
                    <a:pt x="283" y="2"/>
                  </a:lnTo>
                  <a:cubicBezTo>
                    <a:pt x="284" y="1"/>
                    <a:pt x="285" y="1"/>
                    <a:pt x="285" y="0"/>
                  </a:cubicBezTo>
                  <a:cubicBezTo>
                    <a:pt x="286" y="0"/>
                    <a:pt x="287" y="0"/>
                    <a:pt x="287" y="0"/>
                  </a:cubicBezTo>
                  <a:cubicBezTo>
                    <a:pt x="288" y="0"/>
                    <a:pt x="289" y="1"/>
                    <a:pt x="290" y="1"/>
                  </a:cubicBezTo>
                  <a:cubicBezTo>
                    <a:pt x="290" y="2"/>
                    <a:pt x="291" y="2"/>
                    <a:pt x="292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699" name="Freeform 174"/>
            <p:cNvSpPr>
              <a:spLocks noEditPoints="1"/>
            </p:cNvSpPr>
            <p:nvPr/>
          </p:nvSpPr>
          <p:spPr bwMode="auto">
            <a:xfrm>
              <a:off x="4677" y="3342"/>
              <a:ext cx="191" cy="149"/>
            </a:xfrm>
            <a:custGeom>
              <a:avLst/>
              <a:gdLst>
                <a:gd name="T0" fmla="*/ 72 w 368"/>
                <a:gd name="T1" fmla="*/ 126 h 374"/>
                <a:gd name="T2" fmla="*/ 45 w 368"/>
                <a:gd name="T3" fmla="*/ 148 h 374"/>
                <a:gd name="T4" fmla="*/ 42 w 368"/>
                <a:gd name="T5" fmla="*/ 149 h 374"/>
                <a:gd name="T6" fmla="*/ 38 w 368"/>
                <a:gd name="T7" fmla="*/ 146 h 374"/>
                <a:gd name="T8" fmla="*/ 37 w 368"/>
                <a:gd name="T9" fmla="*/ 128 h 374"/>
                <a:gd name="T10" fmla="*/ 32 w 368"/>
                <a:gd name="T11" fmla="*/ 109 h 374"/>
                <a:gd name="T12" fmla="*/ 21 w 368"/>
                <a:gd name="T13" fmla="*/ 104 h 374"/>
                <a:gd name="T14" fmla="*/ 9 w 368"/>
                <a:gd name="T15" fmla="*/ 110 h 374"/>
                <a:gd name="T16" fmla="*/ 6 w 368"/>
                <a:gd name="T17" fmla="*/ 118 h 374"/>
                <a:gd name="T18" fmla="*/ 3 w 368"/>
                <a:gd name="T19" fmla="*/ 118 h 374"/>
                <a:gd name="T20" fmla="*/ 0 w 368"/>
                <a:gd name="T21" fmla="*/ 116 h 374"/>
                <a:gd name="T22" fmla="*/ 1 w 368"/>
                <a:gd name="T23" fmla="*/ 112 h 374"/>
                <a:gd name="T24" fmla="*/ 8 w 368"/>
                <a:gd name="T25" fmla="*/ 102 h 374"/>
                <a:gd name="T26" fmla="*/ 29 w 368"/>
                <a:gd name="T27" fmla="*/ 97 h 374"/>
                <a:gd name="T28" fmla="*/ 42 w 368"/>
                <a:gd name="T29" fmla="*/ 110 h 374"/>
                <a:gd name="T30" fmla="*/ 45 w 368"/>
                <a:gd name="T31" fmla="*/ 140 h 374"/>
                <a:gd name="T32" fmla="*/ 68 w 368"/>
                <a:gd name="T33" fmla="*/ 124 h 374"/>
                <a:gd name="T34" fmla="*/ 92 w 368"/>
                <a:gd name="T35" fmla="*/ 75 h 374"/>
                <a:gd name="T36" fmla="*/ 106 w 368"/>
                <a:gd name="T37" fmla="*/ 100 h 374"/>
                <a:gd name="T38" fmla="*/ 80 w 368"/>
                <a:gd name="T39" fmla="*/ 112 h 374"/>
                <a:gd name="T40" fmla="*/ 49 w 368"/>
                <a:gd name="T41" fmla="*/ 92 h 374"/>
                <a:gd name="T42" fmla="*/ 51 w 368"/>
                <a:gd name="T43" fmla="*/ 69 h 374"/>
                <a:gd name="T44" fmla="*/ 80 w 368"/>
                <a:gd name="T45" fmla="*/ 68 h 374"/>
                <a:gd name="T46" fmla="*/ 79 w 368"/>
                <a:gd name="T47" fmla="*/ 76 h 374"/>
                <a:gd name="T48" fmla="*/ 63 w 368"/>
                <a:gd name="T49" fmla="*/ 70 h 374"/>
                <a:gd name="T50" fmla="*/ 52 w 368"/>
                <a:gd name="T51" fmla="*/ 78 h 374"/>
                <a:gd name="T52" fmla="*/ 65 w 368"/>
                <a:gd name="T53" fmla="*/ 96 h 374"/>
                <a:gd name="T54" fmla="*/ 89 w 368"/>
                <a:gd name="T55" fmla="*/ 106 h 374"/>
                <a:gd name="T56" fmla="*/ 98 w 368"/>
                <a:gd name="T57" fmla="*/ 96 h 374"/>
                <a:gd name="T58" fmla="*/ 90 w 368"/>
                <a:gd name="T59" fmla="*/ 85 h 374"/>
                <a:gd name="T60" fmla="*/ 142 w 368"/>
                <a:gd name="T61" fmla="*/ 52 h 374"/>
                <a:gd name="T62" fmla="*/ 141 w 368"/>
                <a:gd name="T63" fmla="*/ 76 h 374"/>
                <a:gd name="T64" fmla="*/ 111 w 368"/>
                <a:gd name="T65" fmla="*/ 77 h 374"/>
                <a:gd name="T66" fmla="*/ 86 w 368"/>
                <a:gd name="T67" fmla="*/ 53 h 374"/>
                <a:gd name="T68" fmla="*/ 101 w 368"/>
                <a:gd name="T69" fmla="*/ 33 h 374"/>
                <a:gd name="T70" fmla="*/ 133 w 368"/>
                <a:gd name="T71" fmla="*/ 44 h 374"/>
                <a:gd name="T72" fmla="*/ 114 w 368"/>
                <a:gd name="T73" fmla="*/ 41 h 374"/>
                <a:gd name="T74" fmla="*/ 100 w 368"/>
                <a:gd name="T75" fmla="*/ 39 h 374"/>
                <a:gd name="T76" fmla="*/ 94 w 368"/>
                <a:gd name="T77" fmla="*/ 52 h 374"/>
                <a:gd name="T78" fmla="*/ 115 w 368"/>
                <a:gd name="T79" fmla="*/ 71 h 374"/>
                <a:gd name="T80" fmla="*/ 135 w 368"/>
                <a:gd name="T81" fmla="*/ 72 h 374"/>
                <a:gd name="T82" fmla="*/ 138 w 368"/>
                <a:gd name="T83" fmla="*/ 61 h 374"/>
                <a:gd name="T84" fmla="*/ 127 w 368"/>
                <a:gd name="T85" fmla="*/ 49 h 374"/>
                <a:gd name="T86" fmla="*/ 190 w 368"/>
                <a:gd name="T87" fmla="*/ 32 h 374"/>
                <a:gd name="T88" fmla="*/ 174 w 368"/>
                <a:gd name="T89" fmla="*/ 49 h 374"/>
                <a:gd name="T90" fmla="*/ 154 w 368"/>
                <a:gd name="T91" fmla="*/ 47 h 374"/>
                <a:gd name="T92" fmla="*/ 149 w 368"/>
                <a:gd name="T93" fmla="*/ 34 h 374"/>
                <a:gd name="T94" fmla="*/ 139 w 368"/>
                <a:gd name="T95" fmla="*/ 30 h 374"/>
                <a:gd name="T96" fmla="*/ 126 w 368"/>
                <a:gd name="T97" fmla="*/ 22 h 374"/>
                <a:gd name="T98" fmla="*/ 133 w 368"/>
                <a:gd name="T99" fmla="*/ 6 h 374"/>
                <a:gd name="T100" fmla="*/ 153 w 368"/>
                <a:gd name="T101" fmla="*/ 1 h 374"/>
                <a:gd name="T102" fmla="*/ 162 w 368"/>
                <a:gd name="T103" fmla="*/ 11 h 374"/>
                <a:gd name="T104" fmla="*/ 169 w 368"/>
                <a:gd name="T105" fmla="*/ 19 h 374"/>
                <a:gd name="T106" fmla="*/ 185 w 368"/>
                <a:gd name="T107" fmla="*/ 22 h 374"/>
                <a:gd name="T108" fmla="*/ 145 w 368"/>
                <a:gd name="T109" fmla="*/ 7 h 374"/>
                <a:gd name="T110" fmla="*/ 133 w 368"/>
                <a:gd name="T111" fmla="*/ 16 h 374"/>
                <a:gd name="T112" fmla="*/ 143 w 368"/>
                <a:gd name="T113" fmla="*/ 24 h 374"/>
                <a:gd name="T114" fmla="*/ 156 w 368"/>
                <a:gd name="T115" fmla="*/ 14 h 374"/>
                <a:gd name="T116" fmla="*/ 175 w 368"/>
                <a:gd name="T117" fmla="*/ 25 h 374"/>
                <a:gd name="T118" fmla="*/ 159 w 368"/>
                <a:gd name="T119" fmla="*/ 27 h 374"/>
                <a:gd name="T120" fmla="*/ 157 w 368"/>
                <a:gd name="T121" fmla="*/ 39 h 374"/>
                <a:gd name="T122" fmla="*/ 177 w 368"/>
                <a:gd name="T123" fmla="*/ 40 h 3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8"/>
                <a:gd name="T187" fmla="*/ 0 h 374"/>
                <a:gd name="T188" fmla="*/ 368 w 368"/>
                <a:gd name="T189" fmla="*/ 374 h 37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8" h="374">
                  <a:moveTo>
                    <a:pt x="136" y="313"/>
                  </a:moveTo>
                  <a:cubicBezTo>
                    <a:pt x="137" y="314"/>
                    <a:pt x="137" y="314"/>
                    <a:pt x="138" y="315"/>
                  </a:cubicBezTo>
                  <a:cubicBezTo>
                    <a:pt x="138" y="316"/>
                    <a:pt x="139" y="317"/>
                    <a:pt x="139" y="317"/>
                  </a:cubicBezTo>
                  <a:cubicBezTo>
                    <a:pt x="139" y="318"/>
                    <a:pt x="139" y="319"/>
                    <a:pt x="139" y="319"/>
                  </a:cubicBezTo>
                  <a:cubicBezTo>
                    <a:pt x="139" y="320"/>
                    <a:pt x="139" y="320"/>
                    <a:pt x="138" y="321"/>
                  </a:cubicBezTo>
                  <a:lnTo>
                    <a:pt x="87" y="372"/>
                  </a:lnTo>
                  <a:cubicBezTo>
                    <a:pt x="86" y="373"/>
                    <a:pt x="86" y="373"/>
                    <a:pt x="85" y="374"/>
                  </a:cubicBezTo>
                  <a:cubicBezTo>
                    <a:pt x="84" y="374"/>
                    <a:pt x="84" y="374"/>
                    <a:pt x="83" y="374"/>
                  </a:cubicBezTo>
                  <a:cubicBezTo>
                    <a:pt x="82" y="374"/>
                    <a:pt x="81" y="374"/>
                    <a:pt x="80" y="373"/>
                  </a:cubicBezTo>
                  <a:cubicBezTo>
                    <a:pt x="79" y="373"/>
                    <a:pt x="78" y="372"/>
                    <a:pt x="77" y="371"/>
                  </a:cubicBezTo>
                  <a:cubicBezTo>
                    <a:pt x="76" y="370"/>
                    <a:pt x="76" y="369"/>
                    <a:pt x="75" y="368"/>
                  </a:cubicBezTo>
                  <a:cubicBezTo>
                    <a:pt x="74" y="367"/>
                    <a:pt x="74" y="367"/>
                    <a:pt x="74" y="366"/>
                  </a:cubicBezTo>
                  <a:cubicBezTo>
                    <a:pt x="73" y="365"/>
                    <a:pt x="73" y="364"/>
                    <a:pt x="73" y="363"/>
                  </a:cubicBezTo>
                  <a:cubicBezTo>
                    <a:pt x="73" y="362"/>
                    <a:pt x="73" y="361"/>
                    <a:pt x="73" y="360"/>
                  </a:cubicBezTo>
                  <a:lnTo>
                    <a:pt x="72" y="322"/>
                  </a:lnTo>
                  <a:cubicBezTo>
                    <a:pt x="72" y="314"/>
                    <a:pt x="71" y="306"/>
                    <a:pt x="70" y="300"/>
                  </a:cubicBezTo>
                  <a:cubicBezTo>
                    <a:pt x="70" y="294"/>
                    <a:pt x="68" y="289"/>
                    <a:pt x="67" y="285"/>
                  </a:cubicBezTo>
                  <a:cubicBezTo>
                    <a:pt x="65" y="280"/>
                    <a:pt x="64" y="277"/>
                    <a:pt x="62" y="274"/>
                  </a:cubicBezTo>
                  <a:cubicBezTo>
                    <a:pt x="60" y="271"/>
                    <a:pt x="58" y="269"/>
                    <a:pt x="56" y="267"/>
                  </a:cubicBezTo>
                  <a:cubicBezTo>
                    <a:pt x="54" y="265"/>
                    <a:pt x="52" y="263"/>
                    <a:pt x="49" y="262"/>
                  </a:cubicBezTo>
                  <a:cubicBezTo>
                    <a:pt x="47" y="261"/>
                    <a:pt x="44" y="260"/>
                    <a:pt x="41" y="260"/>
                  </a:cubicBezTo>
                  <a:cubicBezTo>
                    <a:pt x="39" y="260"/>
                    <a:pt x="36" y="260"/>
                    <a:pt x="33" y="262"/>
                  </a:cubicBezTo>
                  <a:cubicBezTo>
                    <a:pt x="30" y="263"/>
                    <a:pt x="27" y="265"/>
                    <a:pt x="25" y="267"/>
                  </a:cubicBezTo>
                  <a:cubicBezTo>
                    <a:pt x="22" y="270"/>
                    <a:pt x="20" y="273"/>
                    <a:pt x="18" y="277"/>
                  </a:cubicBezTo>
                  <a:cubicBezTo>
                    <a:pt x="16" y="280"/>
                    <a:pt x="15" y="283"/>
                    <a:pt x="14" y="286"/>
                  </a:cubicBezTo>
                  <a:cubicBezTo>
                    <a:pt x="14" y="288"/>
                    <a:pt x="13" y="291"/>
                    <a:pt x="13" y="293"/>
                  </a:cubicBezTo>
                  <a:cubicBezTo>
                    <a:pt x="12" y="295"/>
                    <a:pt x="12" y="296"/>
                    <a:pt x="11" y="297"/>
                  </a:cubicBezTo>
                  <a:cubicBezTo>
                    <a:pt x="11" y="297"/>
                    <a:pt x="10" y="297"/>
                    <a:pt x="10" y="297"/>
                  </a:cubicBezTo>
                  <a:cubicBezTo>
                    <a:pt x="9" y="297"/>
                    <a:pt x="9" y="297"/>
                    <a:pt x="8" y="297"/>
                  </a:cubicBezTo>
                  <a:cubicBezTo>
                    <a:pt x="8" y="297"/>
                    <a:pt x="7" y="296"/>
                    <a:pt x="6" y="296"/>
                  </a:cubicBezTo>
                  <a:cubicBezTo>
                    <a:pt x="5" y="295"/>
                    <a:pt x="4" y="294"/>
                    <a:pt x="3" y="293"/>
                  </a:cubicBezTo>
                  <a:cubicBezTo>
                    <a:pt x="3" y="293"/>
                    <a:pt x="2" y="292"/>
                    <a:pt x="2" y="291"/>
                  </a:cubicBezTo>
                  <a:cubicBezTo>
                    <a:pt x="1" y="291"/>
                    <a:pt x="1" y="290"/>
                    <a:pt x="0" y="290"/>
                  </a:cubicBezTo>
                  <a:cubicBezTo>
                    <a:pt x="0" y="289"/>
                    <a:pt x="0" y="289"/>
                    <a:pt x="0" y="288"/>
                  </a:cubicBezTo>
                  <a:cubicBezTo>
                    <a:pt x="0" y="288"/>
                    <a:pt x="0" y="287"/>
                    <a:pt x="0" y="286"/>
                  </a:cubicBezTo>
                  <a:cubicBezTo>
                    <a:pt x="0" y="285"/>
                    <a:pt x="0" y="283"/>
                    <a:pt x="1" y="281"/>
                  </a:cubicBezTo>
                  <a:cubicBezTo>
                    <a:pt x="1" y="278"/>
                    <a:pt x="2" y="276"/>
                    <a:pt x="3" y="273"/>
                  </a:cubicBezTo>
                  <a:cubicBezTo>
                    <a:pt x="5" y="270"/>
                    <a:pt x="6" y="267"/>
                    <a:pt x="8" y="264"/>
                  </a:cubicBezTo>
                  <a:cubicBezTo>
                    <a:pt x="10" y="261"/>
                    <a:pt x="13" y="258"/>
                    <a:pt x="16" y="255"/>
                  </a:cubicBezTo>
                  <a:cubicBezTo>
                    <a:pt x="20" y="250"/>
                    <a:pt x="25" y="247"/>
                    <a:pt x="29" y="245"/>
                  </a:cubicBezTo>
                  <a:cubicBezTo>
                    <a:pt x="34" y="243"/>
                    <a:pt x="38" y="242"/>
                    <a:pt x="43" y="242"/>
                  </a:cubicBezTo>
                  <a:cubicBezTo>
                    <a:pt x="47" y="242"/>
                    <a:pt x="52" y="243"/>
                    <a:pt x="56" y="244"/>
                  </a:cubicBezTo>
                  <a:cubicBezTo>
                    <a:pt x="60" y="246"/>
                    <a:pt x="63" y="249"/>
                    <a:pt x="67" y="252"/>
                  </a:cubicBezTo>
                  <a:cubicBezTo>
                    <a:pt x="70" y="255"/>
                    <a:pt x="72" y="258"/>
                    <a:pt x="75" y="262"/>
                  </a:cubicBezTo>
                  <a:cubicBezTo>
                    <a:pt x="77" y="265"/>
                    <a:pt x="79" y="269"/>
                    <a:pt x="81" y="275"/>
                  </a:cubicBezTo>
                  <a:cubicBezTo>
                    <a:pt x="83" y="280"/>
                    <a:pt x="84" y="286"/>
                    <a:pt x="85" y="293"/>
                  </a:cubicBezTo>
                  <a:cubicBezTo>
                    <a:pt x="86" y="301"/>
                    <a:pt x="86" y="310"/>
                    <a:pt x="87" y="321"/>
                  </a:cubicBezTo>
                  <a:lnTo>
                    <a:pt x="87" y="351"/>
                  </a:lnTo>
                  <a:lnTo>
                    <a:pt x="128" y="310"/>
                  </a:lnTo>
                  <a:cubicBezTo>
                    <a:pt x="128" y="310"/>
                    <a:pt x="129" y="310"/>
                    <a:pt x="129" y="310"/>
                  </a:cubicBezTo>
                  <a:cubicBezTo>
                    <a:pt x="130" y="309"/>
                    <a:pt x="130" y="309"/>
                    <a:pt x="131" y="310"/>
                  </a:cubicBezTo>
                  <a:cubicBezTo>
                    <a:pt x="132" y="310"/>
                    <a:pt x="132" y="310"/>
                    <a:pt x="133" y="311"/>
                  </a:cubicBezTo>
                  <a:cubicBezTo>
                    <a:pt x="134" y="311"/>
                    <a:pt x="135" y="312"/>
                    <a:pt x="136" y="313"/>
                  </a:cubicBezTo>
                  <a:close/>
                  <a:moveTo>
                    <a:pt x="177" y="189"/>
                  </a:moveTo>
                  <a:cubicBezTo>
                    <a:pt x="184" y="196"/>
                    <a:pt x="190" y="203"/>
                    <a:pt x="194" y="210"/>
                  </a:cubicBezTo>
                  <a:cubicBezTo>
                    <a:pt x="199" y="217"/>
                    <a:pt x="202" y="224"/>
                    <a:pt x="204" y="231"/>
                  </a:cubicBezTo>
                  <a:cubicBezTo>
                    <a:pt x="206" y="238"/>
                    <a:pt x="206" y="245"/>
                    <a:pt x="204" y="251"/>
                  </a:cubicBezTo>
                  <a:cubicBezTo>
                    <a:pt x="202" y="258"/>
                    <a:pt x="198" y="264"/>
                    <a:pt x="192" y="270"/>
                  </a:cubicBezTo>
                  <a:cubicBezTo>
                    <a:pt x="186" y="276"/>
                    <a:pt x="180" y="280"/>
                    <a:pt x="174" y="282"/>
                  </a:cubicBezTo>
                  <a:cubicBezTo>
                    <a:pt x="168" y="284"/>
                    <a:pt x="161" y="284"/>
                    <a:pt x="155" y="282"/>
                  </a:cubicBezTo>
                  <a:cubicBezTo>
                    <a:pt x="148" y="281"/>
                    <a:pt x="142" y="277"/>
                    <a:pt x="135" y="273"/>
                  </a:cubicBezTo>
                  <a:cubicBezTo>
                    <a:pt x="128" y="268"/>
                    <a:pt x="120" y="261"/>
                    <a:pt x="113" y="254"/>
                  </a:cubicBezTo>
                  <a:cubicBezTo>
                    <a:pt x="106" y="247"/>
                    <a:pt x="100" y="240"/>
                    <a:pt x="95" y="232"/>
                  </a:cubicBezTo>
                  <a:cubicBezTo>
                    <a:pt x="90" y="225"/>
                    <a:pt x="87" y="218"/>
                    <a:pt x="85" y="212"/>
                  </a:cubicBezTo>
                  <a:cubicBezTo>
                    <a:pt x="84" y="205"/>
                    <a:pt x="84" y="198"/>
                    <a:pt x="86" y="192"/>
                  </a:cubicBezTo>
                  <a:cubicBezTo>
                    <a:pt x="88" y="185"/>
                    <a:pt x="92" y="179"/>
                    <a:pt x="98" y="173"/>
                  </a:cubicBezTo>
                  <a:cubicBezTo>
                    <a:pt x="104" y="167"/>
                    <a:pt x="110" y="163"/>
                    <a:pt x="116" y="161"/>
                  </a:cubicBezTo>
                  <a:cubicBezTo>
                    <a:pt x="122" y="159"/>
                    <a:pt x="128" y="159"/>
                    <a:pt x="135" y="160"/>
                  </a:cubicBezTo>
                  <a:cubicBezTo>
                    <a:pt x="141" y="162"/>
                    <a:pt x="148" y="165"/>
                    <a:pt x="155" y="170"/>
                  </a:cubicBezTo>
                  <a:cubicBezTo>
                    <a:pt x="162" y="175"/>
                    <a:pt x="169" y="181"/>
                    <a:pt x="177" y="189"/>
                  </a:cubicBezTo>
                  <a:close/>
                  <a:moveTo>
                    <a:pt x="165" y="203"/>
                  </a:moveTo>
                  <a:cubicBezTo>
                    <a:pt x="160" y="198"/>
                    <a:pt x="156" y="194"/>
                    <a:pt x="152" y="191"/>
                  </a:cubicBezTo>
                  <a:cubicBezTo>
                    <a:pt x="148" y="187"/>
                    <a:pt x="144" y="184"/>
                    <a:pt x="141" y="182"/>
                  </a:cubicBezTo>
                  <a:cubicBezTo>
                    <a:pt x="137" y="180"/>
                    <a:pt x="134" y="178"/>
                    <a:pt x="131" y="177"/>
                  </a:cubicBezTo>
                  <a:cubicBezTo>
                    <a:pt x="128" y="176"/>
                    <a:pt x="125" y="176"/>
                    <a:pt x="122" y="176"/>
                  </a:cubicBezTo>
                  <a:cubicBezTo>
                    <a:pt x="119" y="176"/>
                    <a:pt x="117" y="177"/>
                    <a:pt x="114" y="178"/>
                  </a:cubicBezTo>
                  <a:cubicBezTo>
                    <a:pt x="112" y="179"/>
                    <a:pt x="109" y="181"/>
                    <a:pt x="107" y="183"/>
                  </a:cubicBezTo>
                  <a:cubicBezTo>
                    <a:pt x="103" y="188"/>
                    <a:pt x="101" y="192"/>
                    <a:pt x="100" y="196"/>
                  </a:cubicBezTo>
                  <a:cubicBezTo>
                    <a:pt x="99" y="201"/>
                    <a:pt x="100" y="205"/>
                    <a:pt x="102" y="210"/>
                  </a:cubicBezTo>
                  <a:cubicBezTo>
                    <a:pt x="104" y="215"/>
                    <a:pt x="107" y="220"/>
                    <a:pt x="111" y="225"/>
                  </a:cubicBezTo>
                  <a:cubicBezTo>
                    <a:pt x="115" y="230"/>
                    <a:pt x="119" y="235"/>
                    <a:pt x="125" y="240"/>
                  </a:cubicBezTo>
                  <a:cubicBezTo>
                    <a:pt x="131" y="247"/>
                    <a:pt x="138" y="253"/>
                    <a:pt x="143" y="257"/>
                  </a:cubicBezTo>
                  <a:cubicBezTo>
                    <a:pt x="149" y="261"/>
                    <a:pt x="154" y="264"/>
                    <a:pt x="159" y="265"/>
                  </a:cubicBezTo>
                  <a:cubicBezTo>
                    <a:pt x="163" y="267"/>
                    <a:pt x="167" y="267"/>
                    <a:pt x="171" y="266"/>
                  </a:cubicBezTo>
                  <a:cubicBezTo>
                    <a:pt x="175" y="265"/>
                    <a:pt x="179" y="263"/>
                    <a:pt x="182" y="259"/>
                  </a:cubicBezTo>
                  <a:cubicBezTo>
                    <a:pt x="185" y="257"/>
                    <a:pt x="187" y="254"/>
                    <a:pt x="188" y="251"/>
                  </a:cubicBezTo>
                  <a:cubicBezTo>
                    <a:pt x="189" y="248"/>
                    <a:pt x="190" y="245"/>
                    <a:pt x="189" y="242"/>
                  </a:cubicBezTo>
                  <a:cubicBezTo>
                    <a:pt x="189" y="239"/>
                    <a:pt x="189" y="236"/>
                    <a:pt x="187" y="233"/>
                  </a:cubicBezTo>
                  <a:cubicBezTo>
                    <a:pt x="186" y="229"/>
                    <a:pt x="184" y="226"/>
                    <a:pt x="182" y="223"/>
                  </a:cubicBezTo>
                  <a:cubicBezTo>
                    <a:pt x="180" y="220"/>
                    <a:pt x="177" y="216"/>
                    <a:pt x="174" y="213"/>
                  </a:cubicBezTo>
                  <a:cubicBezTo>
                    <a:pt x="171" y="209"/>
                    <a:pt x="168" y="206"/>
                    <a:pt x="165" y="203"/>
                  </a:cubicBezTo>
                  <a:close/>
                  <a:moveTo>
                    <a:pt x="256" y="110"/>
                  </a:moveTo>
                  <a:cubicBezTo>
                    <a:pt x="263" y="117"/>
                    <a:pt x="269" y="124"/>
                    <a:pt x="274" y="131"/>
                  </a:cubicBezTo>
                  <a:cubicBezTo>
                    <a:pt x="278" y="138"/>
                    <a:pt x="282" y="145"/>
                    <a:pt x="283" y="152"/>
                  </a:cubicBezTo>
                  <a:cubicBezTo>
                    <a:pt x="285" y="159"/>
                    <a:pt x="285" y="165"/>
                    <a:pt x="283" y="172"/>
                  </a:cubicBezTo>
                  <a:cubicBezTo>
                    <a:pt x="281" y="178"/>
                    <a:pt x="277" y="185"/>
                    <a:pt x="271" y="191"/>
                  </a:cubicBezTo>
                  <a:cubicBezTo>
                    <a:pt x="265" y="197"/>
                    <a:pt x="259" y="201"/>
                    <a:pt x="253" y="203"/>
                  </a:cubicBezTo>
                  <a:cubicBezTo>
                    <a:pt x="247" y="205"/>
                    <a:pt x="240" y="205"/>
                    <a:pt x="234" y="203"/>
                  </a:cubicBezTo>
                  <a:cubicBezTo>
                    <a:pt x="227" y="201"/>
                    <a:pt x="221" y="198"/>
                    <a:pt x="214" y="193"/>
                  </a:cubicBezTo>
                  <a:cubicBezTo>
                    <a:pt x="207" y="188"/>
                    <a:pt x="200" y="182"/>
                    <a:pt x="192" y="175"/>
                  </a:cubicBezTo>
                  <a:cubicBezTo>
                    <a:pt x="185" y="167"/>
                    <a:pt x="179" y="160"/>
                    <a:pt x="174" y="153"/>
                  </a:cubicBezTo>
                  <a:cubicBezTo>
                    <a:pt x="169" y="146"/>
                    <a:pt x="166" y="139"/>
                    <a:pt x="165" y="132"/>
                  </a:cubicBezTo>
                  <a:cubicBezTo>
                    <a:pt x="163" y="126"/>
                    <a:pt x="163" y="119"/>
                    <a:pt x="165" y="112"/>
                  </a:cubicBezTo>
                  <a:cubicBezTo>
                    <a:pt x="167" y="106"/>
                    <a:pt x="171" y="100"/>
                    <a:pt x="177" y="93"/>
                  </a:cubicBezTo>
                  <a:cubicBezTo>
                    <a:pt x="183" y="88"/>
                    <a:pt x="189" y="84"/>
                    <a:pt x="195" y="82"/>
                  </a:cubicBezTo>
                  <a:cubicBezTo>
                    <a:pt x="201" y="80"/>
                    <a:pt x="207" y="80"/>
                    <a:pt x="214" y="81"/>
                  </a:cubicBezTo>
                  <a:cubicBezTo>
                    <a:pt x="220" y="83"/>
                    <a:pt x="227" y="86"/>
                    <a:pt x="234" y="91"/>
                  </a:cubicBezTo>
                  <a:cubicBezTo>
                    <a:pt x="241" y="96"/>
                    <a:pt x="248" y="102"/>
                    <a:pt x="256" y="110"/>
                  </a:cubicBezTo>
                  <a:close/>
                  <a:moveTo>
                    <a:pt x="244" y="123"/>
                  </a:moveTo>
                  <a:cubicBezTo>
                    <a:pt x="239" y="119"/>
                    <a:pt x="235" y="115"/>
                    <a:pt x="231" y="111"/>
                  </a:cubicBezTo>
                  <a:cubicBezTo>
                    <a:pt x="227" y="108"/>
                    <a:pt x="223" y="105"/>
                    <a:pt x="220" y="103"/>
                  </a:cubicBezTo>
                  <a:cubicBezTo>
                    <a:pt x="216" y="101"/>
                    <a:pt x="213" y="99"/>
                    <a:pt x="210" y="98"/>
                  </a:cubicBezTo>
                  <a:cubicBezTo>
                    <a:pt x="207" y="97"/>
                    <a:pt x="204" y="97"/>
                    <a:pt x="201" y="97"/>
                  </a:cubicBezTo>
                  <a:cubicBezTo>
                    <a:pt x="198" y="97"/>
                    <a:pt x="196" y="98"/>
                    <a:pt x="193" y="99"/>
                  </a:cubicBezTo>
                  <a:cubicBezTo>
                    <a:pt x="191" y="100"/>
                    <a:pt x="189" y="102"/>
                    <a:pt x="186" y="104"/>
                  </a:cubicBezTo>
                  <a:cubicBezTo>
                    <a:pt x="182" y="108"/>
                    <a:pt x="180" y="113"/>
                    <a:pt x="179" y="117"/>
                  </a:cubicBezTo>
                  <a:cubicBezTo>
                    <a:pt x="179" y="122"/>
                    <a:pt x="179" y="126"/>
                    <a:pt x="181" y="131"/>
                  </a:cubicBezTo>
                  <a:cubicBezTo>
                    <a:pt x="183" y="136"/>
                    <a:pt x="186" y="141"/>
                    <a:pt x="190" y="146"/>
                  </a:cubicBezTo>
                  <a:cubicBezTo>
                    <a:pt x="194" y="151"/>
                    <a:pt x="199" y="156"/>
                    <a:pt x="204" y="161"/>
                  </a:cubicBezTo>
                  <a:cubicBezTo>
                    <a:pt x="211" y="168"/>
                    <a:pt x="217" y="174"/>
                    <a:pt x="222" y="178"/>
                  </a:cubicBezTo>
                  <a:cubicBezTo>
                    <a:pt x="228" y="182"/>
                    <a:pt x="233" y="185"/>
                    <a:pt x="238" y="186"/>
                  </a:cubicBezTo>
                  <a:cubicBezTo>
                    <a:pt x="242" y="188"/>
                    <a:pt x="247" y="188"/>
                    <a:pt x="250" y="187"/>
                  </a:cubicBezTo>
                  <a:cubicBezTo>
                    <a:pt x="254" y="186"/>
                    <a:pt x="258" y="184"/>
                    <a:pt x="261" y="180"/>
                  </a:cubicBezTo>
                  <a:cubicBezTo>
                    <a:pt x="264" y="177"/>
                    <a:pt x="266" y="175"/>
                    <a:pt x="267" y="172"/>
                  </a:cubicBezTo>
                  <a:cubicBezTo>
                    <a:pt x="268" y="169"/>
                    <a:pt x="269" y="166"/>
                    <a:pt x="269" y="163"/>
                  </a:cubicBezTo>
                  <a:cubicBezTo>
                    <a:pt x="268" y="160"/>
                    <a:pt x="268" y="157"/>
                    <a:pt x="266" y="153"/>
                  </a:cubicBezTo>
                  <a:cubicBezTo>
                    <a:pt x="265" y="150"/>
                    <a:pt x="263" y="147"/>
                    <a:pt x="261" y="144"/>
                  </a:cubicBezTo>
                  <a:cubicBezTo>
                    <a:pt x="259" y="140"/>
                    <a:pt x="257" y="137"/>
                    <a:pt x="254" y="134"/>
                  </a:cubicBezTo>
                  <a:cubicBezTo>
                    <a:pt x="251" y="130"/>
                    <a:pt x="247" y="127"/>
                    <a:pt x="244" y="123"/>
                  </a:cubicBezTo>
                  <a:close/>
                  <a:moveTo>
                    <a:pt x="357" y="54"/>
                  </a:moveTo>
                  <a:cubicBezTo>
                    <a:pt x="361" y="58"/>
                    <a:pt x="364" y="63"/>
                    <a:pt x="365" y="67"/>
                  </a:cubicBezTo>
                  <a:cubicBezTo>
                    <a:pt x="367" y="72"/>
                    <a:pt x="368" y="77"/>
                    <a:pt x="367" y="81"/>
                  </a:cubicBezTo>
                  <a:cubicBezTo>
                    <a:pt x="367" y="86"/>
                    <a:pt x="365" y="91"/>
                    <a:pt x="362" y="96"/>
                  </a:cubicBezTo>
                  <a:cubicBezTo>
                    <a:pt x="359" y="101"/>
                    <a:pt x="355" y="107"/>
                    <a:pt x="350" y="112"/>
                  </a:cubicBezTo>
                  <a:cubicBezTo>
                    <a:pt x="345" y="116"/>
                    <a:pt x="340" y="120"/>
                    <a:pt x="336" y="123"/>
                  </a:cubicBezTo>
                  <a:cubicBezTo>
                    <a:pt x="331" y="126"/>
                    <a:pt x="326" y="127"/>
                    <a:pt x="322" y="128"/>
                  </a:cubicBezTo>
                  <a:cubicBezTo>
                    <a:pt x="317" y="129"/>
                    <a:pt x="313" y="128"/>
                    <a:pt x="308" y="127"/>
                  </a:cubicBezTo>
                  <a:cubicBezTo>
                    <a:pt x="304" y="125"/>
                    <a:pt x="300" y="123"/>
                    <a:pt x="296" y="119"/>
                  </a:cubicBezTo>
                  <a:cubicBezTo>
                    <a:pt x="293" y="116"/>
                    <a:pt x="291" y="113"/>
                    <a:pt x="290" y="110"/>
                  </a:cubicBezTo>
                  <a:cubicBezTo>
                    <a:pt x="288" y="106"/>
                    <a:pt x="287" y="103"/>
                    <a:pt x="287" y="99"/>
                  </a:cubicBezTo>
                  <a:cubicBezTo>
                    <a:pt x="287" y="95"/>
                    <a:pt x="287" y="91"/>
                    <a:pt x="288" y="86"/>
                  </a:cubicBezTo>
                  <a:cubicBezTo>
                    <a:pt x="289" y="82"/>
                    <a:pt x="290" y="77"/>
                    <a:pt x="292" y="72"/>
                  </a:cubicBezTo>
                  <a:cubicBezTo>
                    <a:pt x="287" y="74"/>
                    <a:pt x="283" y="75"/>
                    <a:pt x="279" y="75"/>
                  </a:cubicBezTo>
                  <a:cubicBezTo>
                    <a:pt x="276" y="76"/>
                    <a:pt x="272" y="76"/>
                    <a:pt x="268" y="75"/>
                  </a:cubicBezTo>
                  <a:cubicBezTo>
                    <a:pt x="265" y="75"/>
                    <a:pt x="262" y="74"/>
                    <a:pt x="259" y="73"/>
                  </a:cubicBezTo>
                  <a:cubicBezTo>
                    <a:pt x="256" y="71"/>
                    <a:pt x="253" y="69"/>
                    <a:pt x="250" y="67"/>
                  </a:cubicBezTo>
                  <a:cubicBezTo>
                    <a:pt x="247" y="63"/>
                    <a:pt x="245" y="60"/>
                    <a:pt x="243" y="56"/>
                  </a:cubicBezTo>
                  <a:cubicBezTo>
                    <a:pt x="241" y="52"/>
                    <a:pt x="241" y="48"/>
                    <a:pt x="241" y="43"/>
                  </a:cubicBezTo>
                  <a:cubicBezTo>
                    <a:pt x="241" y="39"/>
                    <a:pt x="243" y="34"/>
                    <a:pt x="245" y="29"/>
                  </a:cubicBezTo>
                  <a:cubicBezTo>
                    <a:pt x="247" y="24"/>
                    <a:pt x="251" y="19"/>
                    <a:pt x="256" y="14"/>
                  </a:cubicBezTo>
                  <a:cubicBezTo>
                    <a:pt x="261" y="10"/>
                    <a:pt x="265" y="6"/>
                    <a:pt x="270" y="4"/>
                  </a:cubicBezTo>
                  <a:cubicBezTo>
                    <a:pt x="274" y="2"/>
                    <a:pt x="279" y="0"/>
                    <a:pt x="283" y="0"/>
                  </a:cubicBezTo>
                  <a:cubicBezTo>
                    <a:pt x="287" y="0"/>
                    <a:pt x="291" y="0"/>
                    <a:pt x="295" y="2"/>
                  </a:cubicBezTo>
                  <a:cubicBezTo>
                    <a:pt x="298" y="4"/>
                    <a:pt x="302" y="6"/>
                    <a:pt x="305" y="9"/>
                  </a:cubicBezTo>
                  <a:cubicBezTo>
                    <a:pt x="307" y="11"/>
                    <a:pt x="309" y="14"/>
                    <a:pt x="311" y="17"/>
                  </a:cubicBezTo>
                  <a:cubicBezTo>
                    <a:pt x="312" y="20"/>
                    <a:pt x="313" y="23"/>
                    <a:pt x="313" y="27"/>
                  </a:cubicBezTo>
                  <a:cubicBezTo>
                    <a:pt x="314" y="30"/>
                    <a:pt x="314" y="34"/>
                    <a:pt x="313" y="38"/>
                  </a:cubicBezTo>
                  <a:cubicBezTo>
                    <a:pt x="313" y="42"/>
                    <a:pt x="312" y="46"/>
                    <a:pt x="311" y="51"/>
                  </a:cubicBezTo>
                  <a:cubicBezTo>
                    <a:pt x="316" y="49"/>
                    <a:pt x="321" y="48"/>
                    <a:pt x="325" y="47"/>
                  </a:cubicBezTo>
                  <a:cubicBezTo>
                    <a:pt x="329" y="46"/>
                    <a:pt x="334" y="46"/>
                    <a:pt x="337" y="46"/>
                  </a:cubicBezTo>
                  <a:cubicBezTo>
                    <a:pt x="341" y="46"/>
                    <a:pt x="345" y="47"/>
                    <a:pt x="348" y="48"/>
                  </a:cubicBezTo>
                  <a:cubicBezTo>
                    <a:pt x="351" y="50"/>
                    <a:pt x="354" y="52"/>
                    <a:pt x="357" y="54"/>
                  </a:cubicBezTo>
                  <a:close/>
                  <a:moveTo>
                    <a:pt x="294" y="22"/>
                  </a:moveTo>
                  <a:cubicBezTo>
                    <a:pt x="292" y="20"/>
                    <a:pt x="289" y="19"/>
                    <a:pt x="287" y="18"/>
                  </a:cubicBezTo>
                  <a:cubicBezTo>
                    <a:pt x="285" y="17"/>
                    <a:pt x="282" y="16"/>
                    <a:pt x="280" y="17"/>
                  </a:cubicBezTo>
                  <a:cubicBezTo>
                    <a:pt x="277" y="17"/>
                    <a:pt x="275" y="18"/>
                    <a:pt x="272" y="19"/>
                  </a:cubicBezTo>
                  <a:cubicBezTo>
                    <a:pt x="270" y="20"/>
                    <a:pt x="267" y="22"/>
                    <a:pt x="265" y="25"/>
                  </a:cubicBezTo>
                  <a:cubicBezTo>
                    <a:pt x="259" y="30"/>
                    <a:pt x="257" y="35"/>
                    <a:pt x="256" y="40"/>
                  </a:cubicBezTo>
                  <a:cubicBezTo>
                    <a:pt x="256" y="45"/>
                    <a:pt x="258" y="50"/>
                    <a:pt x="262" y="54"/>
                  </a:cubicBezTo>
                  <a:cubicBezTo>
                    <a:pt x="264" y="56"/>
                    <a:pt x="266" y="57"/>
                    <a:pt x="268" y="58"/>
                  </a:cubicBezTo>
                  <a:cubicBezTo>
                    <a:pt x="270" y="59"/>
                    <a:pt x="273" y="60"/>
                    <a:pt x="276" y="60"/>
                  </a:cubicBezTo>
                  <a:cubicBezTo>
                    <a:pt x="279" y="60"/>
                    <a:pt x="282" y="59"/>
                    <a:pt x="285" y="59"/>
                  </a:cubicBezTo>
                  <a:cubicBezTo>
                    <a:pt x="289" y="58"/>
                    <a:pt x="293" y="57"/>
                    <a:pt x="297" y="55"/>
                  </a:cubicBezTo>
                  <a:cubicBezTo>
                    <a:pt x="299" y="48"/>
                    <a:pt x="300" y="42"/>
                    <a:pt x="300" y="36"/>
                  </a:cubicBezTo>
                  <a:cubicBezTo>
                    <a:pt x="299" y="30"/>
                    <a:pt x="297" y="26"/>
                    <a:pt x="294" y="22"/>
                  </a:cubicBezTo>
                  <a:close/>
                  <a:moveTo>
                    <a:pt x="346" y="68"/>
                  </a:moveTo>
                  <a:cubicBezTo>
                    <a:pt x="343" y="66"/>
                    <a:pt x="341" y="64"/>
                    <a:pt x="338" y="63"/>
                  </a:cubicBezTo>
                  <a:cubicBezTo>
                    <a:pt x="336" y="62"/>
                    <a:pt x="333" y="62"/>
                    <a:pt x="330" y="62"/>
                  </a:cubicBezTo>
                  <a:cubicBezTo>
                    <a:pt x="327" y="62"/>
                    <a:pt x="323" y="63"/>
                    <a:pt x="319" y="64"/>
                  </a:cubicBezTo>
                  <a:cubicBezTo>
                    <a:pt x="315" y="65"/>
                    <a:pt x="311" y="66"/>
                    <a:pt x="306" y="68"/>
                  </a:cubicBezTo>
                  <a:cubicBezTo>
                    <a:pt x="304" y="72"/>
                    <a:pt x="303" y="76"/>
                    <a:pt x="302" y="80"/>
                  </a:cubicBezTo>
                  <a:cubicBezTo>
                    <a:pt x="302" y="84"/>
                    <a:pt x="301" y="87"/>
                    <a:pt x="301" y="90"/>
                  </a:cubicBezTo>
                  <a:cubicBezTo>
                    <a:pt x="302" y="93"/>
                    <a:pt x="302" y="96"/>
                    <a:pt x="303" y="99"/>
                  </a:cubicBezTo>
                  <a:cubicBezTo>
                    <a:pt x="304" y="101"/>
                    <a:pt x="306" y="103"/>
                    <a:pt x="308" y="106"/>
                  </a:cubicBezTo>
                  <a:cubicBezTo>
                    <a:pt x="312" y="110"/>
                    <a:pt x="318" y="112"/>
                    <a:pt x="323" y="112"/>
                  </a:cubicBezTo>
                  <a:cubicBezTo>
                    <a:pt x="329" y="111"/>
                    <a:pt x="335" y="107"/>
                    <a:pt x="341" y="101"/>
                  </a:cubicBezTo>
                  <a:cubicBezTo>
                    <a:pt x="347" y="95"/>
                    <a:pt x="351" y="89"/>
                    <a:pt x="351" y="83"/>
                  </a:cubicBezTo>
                  <a:cubicBezTo>
                    <a:pt x="352" y="78"/>
                    <a:pt x="350" y="73"/>
                    <a:pt x="346" y="6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00" name="Freeform 175"/>
            <p:cNvSpPr>
              <a:spLocks noEditPoints="1"/>
            </p:cNvSpPr>
            <p:nvPr/>
          </p:nvSpPr>
          <p:spPr bwMode="auto">
            <a:xfrm>
              <a:off x="4922" y="3344"/>
              <a:ext cx="187" cy="147"/>
            </a:xfrm>
            <a:custGeom>
              <a:avLst/>
              <a:gdLst>
                <a:gd name="T0" fmla="*/ 73 w 358"/>
                <a:gd name="T1" fmla="*/ 124 h 371"/>
                <a:gd name="T2" fmla="*/ 45 w 358"/>
                <a:gd name="T3" fmla="*/ 146 h 371"/>
                <a:gd name="T4" fmla="*/ 42 w 358"/>
                <a:gd name="T5" fmla="*/ 147 h 371"/>
                <a:gd name="T6" fmla="*/ 39 w 358"/>
                <a:gd name="T7" fmla="*/ 144 h 371"/>
                <a:gd name="T8" fmla="*/ 38 w 358"/>
                <a:gd name="T9" fmla="*/ 126 h 371"/>
                <a:gd name="T10" fmla="*/ 32 w 358"/>
                <a:gd name="T11" fmla="*/ 107 h 371"/>
                <a:gd name="T12" fmla="*/ 21 w 358"/>
                <a:gd name="T13" fmla="*/ 102 h 371"/>
                <a:gd name="T14" fmla="*/ 9 w 358"/>
                <a:gd name="T15" fmla="*/ 109 h 371"/>
                <a:gd name="T16" fmla="*/ 6 w 358"/>
                <a:gd name="T17" fmla="*/ 116 h 371"/>
                <a:gd name="T18" fmla="*/ 3 w 358"/>
                <a:gd name="T19" fmla="*/ 116 h 371"/>
                <a:gd name="T20" fmla="*/ 0 w 358"/>
                <a:gd name="T21" fmla="*/ 114 h 371"/>
                <a:gd name="T22" fmla="*/ 1 w 358"/>
                <a:gd name="T23" fmla="*/ 110 h 371"/>
                <a:gd name="T24" fmla="*/ 8 w 358"/>
                <a:gd name="T25" fmla="*/ 100 h 371"/>
                <a:gd name="T26" fmla="*/ 29 w 358"/>
                <a:gd name="T27" fmla="*/ 95 h 371"/>
                <a:gd name="T28" fmla="*/ 42 w 358"/>
                <a:gd name="T29" fmla="*/ 108 h 371"/>
                <a:gd name="T30" fmla="*/ 45 w 358"/>
                <a:gd name="T31" fmla="*/ 138 h 371"/>
                <a:gd name="T32" fmla="*/ 68 w 358"/>
                <a:gd name="T33" fmla="*/ 122 h 371"/>
                <a:gd name="T34" fmla="*/ 92 w 358"/>
                <a:gd name="T35" fmla="*/ 74 h 371"/>
                <a:gd name="T36" fmla="*/ 107 w 358"/>
                <a:gd name="T37" fmla="*/ 98 h 371"/>
                <a:gd name="T38" fmla="*/ 81 w 358"/>
                <a:gd name="T39" fmla="*/ 111 h 371"/>
                <a:gd name="T40" fmla="*/ 50 w 358"/>
                <a:gd name="T41" fmla="*/ 91 h 371"/>
                <a:gd name="T42" fmla="*/ 51 w 358"/>
                <a:gd name="T43" fmla="*/ 67 h 371"/>
                <a:gd name="T44" fmla="*/ 81 w 358"/>
                <a:gd name="T45" fmla="*/ 66 h 371"/>
                <a:gd name="T46" fmla="*/ 79 w 358"/>
                <a:gd name="T47" fmla="*/ 74 h 371"/>
                <a:gd name="T48" fmla="*/ 64 w 358"/>
                <a:gd name="T49" fmla="*/ 69 h 371"/>
                <a:gd name="T50" fmla="*/ 52 w 358"/>
                <a:gd name="T51" fmla="*/ 76 h 371"/>
                <a:gd name="T52" fmla="*/ 65 w 358"/>
                <a:gd name="T53" fmla="*/ 94 h 371"/>
                <a:gd name="T54" fmla="*/ 89 w 358"/>
                <a:gd name="T55" fmla="*/ 104 h 371"/>
                <a:gd name="T56" fmla="*/ 99 w 358"/>
                <a:gd name="T57" fmla="*/ 95 h 371"/>
                <a:gd name="T58" fmla="*/ 91 w 358"/>
                <a:gd name="T59" fmla="*/ 83 h 371"/>
                <a:gd name="T60" fmla="*/ 143 w 358"/>
                <a:gd name="T61" fmla="*/ 51 h 371"/>
                <a:gd name="T62" fmla="*/ 142 w 358"/>
                <a:gd name="T63" fmla="*/ 74 h 371"/>
                <a:gd name="T64" fmla="*/ 112 w 358"/>
                <a:gd name="T65" fmla="*/ 75 h 371"/>
                <a:gd name="T66" fmla="*/ 86 w 358"/>
                <a:gd name="T67" fmla="*/ 51 h 371"/>
                <a:gd name="T68" fmla="*/ 102 w 358"/>
                <a:gd name="T69" fmla="*/ 31 h 371"/>
                <a:gd name="T70" fmla="*/ 134 w 358"/>
                <a:gd name="T71" fmla="*/ 42 h 371"/>
                <a:gd name="T72" fmla="*/ 115 w 358"/>
                <a:gd name="T73" fmla="*/ 40 h 371"/>
                <a:gd name="T74" fmla="*/ 101 w 358"/>
                <a:gd name="T75" fmla="*/ 38 h 371"/>
                <a:gd name="T76" fmla="*/ 95 w 358"/>
                <a:gd name="T77" fmla="*/ 51 h 371"/>
                <a:gd name="T78" fmla="*/ 116 w 358"/>
                <a:gd name="T79" fmla="*/ 69 h 371"/>
                <a:gd name="T80" fmla="*/ 136 w 358"/>
                <a:gd name="T81" fmla="*/ 70 h 371"/>
                <a:gd name="T82" fmla="*/ 139 w 358"/>
                <a:gd name="T83" fmla="*/ 59 h 371"/>
                <a:gd name="T84" fmla="*/ 127 w 358"/>
                <a:gd name="T85" fmla="*/ 48 h 371"/>
                <a:gd name="T86" fmla="*/ 183 w 358"/>
                <a:gd name="T87" fmla="*/ 21 h 371"/>
                <a:gd name="T88" fmla="*/ 184 w 358"/>
                <a:gd name="T89" fmla="*/ 40 h 371"/>
                <a:gd name="T90" fmla="*/ 171 w 358"/>
                <a:gd name="T91" fmla="*/ 51 h 371"/>
                <a:gd name="T92" fmla="*/ 166 w 358"/>
                <a:gd name="T93" fmla="*/ 52 h 371"/>
                <a:gd name="T94" fmla="*/ 162 w 358"/>
                <a:gd name="T95" fmla="*/ 49 h 371"/>
                <a:gd name="T96" fmla="*/ 163 w 358"/>
                <a:gd name="T97" fmla="*/ 47 h 371"/>
                <a:gd name="T98" fmla="*/ 173 w 358"/>
                <a:gd name="T99" fmla="*/ 42 h 371"/>
                <a:gd name="T100" fmla="*/ 176 w 358"/>
                <a:gd name="T101" fmla="*/ 25 h 371"/>
                <a:gd name="T102" fmla="*/ 162 w 358"/>
                <a:gd name="T103" fmla="*/ 29 h 371"/>
                <a:gd name="T104" fmla="*/ 139 w 358"/>
                <a:gd name="T105" fmla="*/ 33 h 371"/>
                <a:gd name="T106" fmla="*/ 125 w 358"/>
                <a:gd name="T107" fmla="*/ 18 h 371"/>
                <a:gd name="T108" fmla="*/ 139 w 358"/>
                <a:gd name="T109" fmla="*/ 2 h 371"/>
                <a:gd name="T110" fmla="*/ 159 w 358"/>
                <a:gd name="T111" fmla="*/ 2 h 371"/>
                <a:gd name="T112" fmla="*/ 165 w 358"/>
                <a:gd name="T113" fmla="*/ 15 h 371"/>
                <a:gd name="T114" fmla="*/ 143 w 358"/>
                <a:gd name="T115" fmla="*/ 7 h 371"/>
                <a:gd name="T116" fmla="*/ 134 w 358"/>
                <a:gd name="T117" fmla="*/ 17 h 371"/>
                <a:gd name="T118" fmla="*/ 144 w 358"/>
                <a:gd name="T119" fmla="*/ 27 h 371"/>
                <a:gd name="T120" fmla="*/ 158 w 358"/>
                <a:gd name="T121" fmla="*/ 25 h 37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8"/>
                <a:gd name="T184" fmla="*/ 0 h 371"/>
                <a:gd name="T185" fmla="*/ 358 w 358"/>
                <a:gd name="T186" fmla="*/ 371 h 37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8" h="371">
                  <a:moveTo>
                    <a:pt x="136" y="310"/>
                  </a:moveTo>
                  <a:cubicBezTo>
                    <a:pt x="137" y="311"/>
                    <a:pt x="137" y="311"/>
                    <a:pt x="138" y="312"/>
                  </a:cubicBezTo>
                  <a:cubicBezTo>
                    <a:pt x="138" y="313"/>
                    <a:pt x="139" y="314"/>
                    <a:pt x="139" y="314"/>
                  </a:cubicBezTo>
                  <a:cubicBezTo>
                    <a:pt x="139" y="315"/>
                    <a:pt x="139" y="316"/>
                    <a:pt x="139" y="316"/>
                  </a:cubicBezTo>
                  <a:cubicBezTo>
                    <a:pt x="139" y="317"/>
                    <a:pt x="139" y="317"/>
                    <a:pt x="138" y="318"/>
                  </a:cubicBezTo>
                  <a:lnTo>
                    <a:pt x="87" y="369"/>
                  </a:lnTo>
                  <a:cubicBezTo>
                    <a:pt x="86" y="370"/>
                    <a:pt x="86" y="370"/>
                    <a:pt x="85" y="371"/>
                  </a:cubicBezTo>
                  <a:cubicBezTo>
                    <a:pt x="84" y="371"/>
                    <a:pt x="84" y="371"/>
                    <a:pt x="83" y="371"/>
                  </a:cubicBezTo>
                  <a:cubicBezTo>
                    <a:pt x="82" y="371"/>
                    <a:pt x="81" y="371"/>
                    <a:pt x="80" y="370"/>
                  </a:cubicBezTo>
                  <a:cubicBezTo>
                    <a:pt x="79" y="370"/>
                    <a:pt x="78" y="369"/>
                    <a:pt x="77" y="368"/>
                  </a:cubicBezTo>
                  <a:cubicBezTo>
                    <a:pt x="76" y="367"/>
                    <a:pt x="76" y="366"/>
                    <a:pt x="75" y="365"/>
                  </a:cubicBezTo>
                  <a:cubicBezTo>
                    <a:pt x="74" y="364"/>
                    <a:pt x="74" y="364"/>
                    <a:pt x="74" y="363"/>
                  </a:cubicBezTo>
                  <a:cubicBezTo>
                    <a:pt x="73" y="362"/>
                    <a:pt x="73" y="361"/>
                    <a:pt x="73" y="360"/>
                  </a:cubicBezTo>
                  <a:cubicBezTo>
                    <a:pt x="73" y="359"/>
                    <a:pt x="73" y="358"/>
                    <a:pt x="73" y="357"/>
                  </a:cubicBezTo>
                  <a:lnTo>
                    <a:pt x="72" y="319"/>
                  </a:lnTo>
                  <a:cubicBezTo>
                    <a:pt x="72" y="311"/>
                    <a:pt x="71" y="303"/>
                    <a:pt x="70" y="297"/>
                  </a:cubicBezTo>
                  <a:cubicBezTo>
                    <a:pt x="70" y="291"/>
                    <a:pt x="68" y="286"/>
                    <a:pt x="67" y="282"/>
                  </a:cubicBezTo>
                  <a:cubicBezTo>
                    <a:pt x="65" y="277"/>
                    <a:pt x="64" y="274"/>
                    <a:pt x="62" y="271"/>
                  </a:cubicBezTo>
                  <a:cubicBezTo>
                    <a:pt x="60" y="268"/>
                    <a:pt x="58" y="266"/>
                    <a:pt x="56" y="264"/>
                  </a:cubicBezTo>
                  <a:cubicBezTo>
                    <a:pt x="54" y="262"/>
                    <a:pt x="52" y="260"/>
                    <a:pt x="49" y="259"/>
                  </a:cubicBezTo>
                  <a:cubicBezTo>
                    <a:pt x="47" y="258"/>
                    <a:pt x="44" y="257"/>
                    <a:pt x="41" y="257"/>
                  </a:cubicBezTo>
                  <a:cubicBezTo>
                    <a:pt x="39" y="257"/>
                    <a:pt x="36" y="257"/>
                    <a:pt x="33" y="259"/>
                  </a:cubicBezTo>
                  <a:cubicBezTo>
                    <a:pt x="30" y="260"/>
                    <a:pt x="27" y="262"/>
                    <a:pt x="25" y="264"/>
                  </a:cubicBezTo>
                  <a:cubicBezTo>
                    <a:pt x="22" y="267"/>
                    <a:pt x="20" y="270"/>
                    <a:pt x="18" y="274"/>
                  </a:cubicBezTo>
                  <a:cubicBezTo>
                    <a:pt x="16" y="277"/>
                    <a:pt x="15" y="280"/>
                    <a:pt x="14" y="283"/>
                  </a:cubicBezTo>
                  <a:cubicBezTo>
                    <a:pt x="14" y="285"/>
                    <a:pt x="13" y="288"/>
                    <a:pt x="13" y="290"/>
                  </a:cubicBezTo>
                  <a:cubicBezTo>
                    <a:pt x="12" y="292"/>
                    <a:pt x="12" y="293"/>
                    <a:pt x="11" y="294"/>
                  </a:cubicBezTo>
                  <a:cubicBezTo>
                    <a:pt x="11" y="294"/>
                    <a:pt x="10" y="294"/>
                    <a:pt x="10" y="294"/>
                  </a:cubicBezTo>
                  <a:cubicBezTo>
                    <a:pt x="9" y="294"/>
                    <a:pt x="9" y="294"/>
                    <a:pt x="8" y="294"/>
                  </a:cubicBezTo>
                  <a:cubicBezTo>
                    <a:pt x="8" y="294"/>
                    <a:pt x="7" y="293"/>
                    <a:pt x="6" y="293"/>
                  </a:cubicBezTo>
                  <a:cubicBezTo>
                    <a:pt x="5" y="292"/>
                    <a:pt x="4" y="291"/>
                    <a:pt x="3" y="290"/>
                  </a:cubicBezTo>
                  <a:cubicBezTo>
                    <a:pt x="3" y="290"/>
                    <a:pt x="2" y="289"/>
                    <a:pt x="2" y="288"/>
                  </a:cubicBezTo>
                  <a:cubicBezTo>
                    <a:pt x="1" y="288"/>
                    <a:pt x="1" y="287"/>
                    <a:pt x="0" y="287"/>
                  </a:cubicBezTo>
                  <a:cubicBezTo>
                    <a:pt x="0" y="286"/>
                    <a:pt x="0" y="286"/>
                    <a:pt x="0" y="285"/>
                  </a:cubicBezTo>
                  <a:cubicBezTo>
                    <a:pt x="0" y="285"/>
                    <a:pt x="0" y="284"/>
                    <a:pt x="0" y="283"/>
                  </a:cubicBezTo>
                  <a:cubicBezTo>
                    <a:pt x="0" y="282"/>
                    <a:pt x="0" y="280"/>
                    <a:pt x="1" y="278"/>
                  </a:cubicBezTo>
                  <a:cubicBezTo>
                    <a:pt x="1" y="275"/>
                    <a:pt x="2" y="273"/>
                    <a:pt x="3" y="270"/>
                  </a:cubicBezTo>
                  <a:cubicBezTo>
                    <a:pt x="5" y="267"/>
                    <a:pt x="6" y="264"/>
                    <a:pt x="8" y="261"/>
                  </a:cubicBezTo>
                  <a:cubicBezTo>
                    <a:pt x="10" y="258"/>
                    <a:pt x="13" y="255"/>
                    <a:pt x="16" y="252"/>
                  </a:cubicBezTo>
                  <a:cubicBezTo>
                    <a:pt x="20" y="247"/>
                    <a:pt x="25" y="244"/>
                    <a:pt x="29" y="242"/>
                  </a:cubicBezTo>
                  <a:cubicBezTo>
                    <a:pt x="34" y="240"/>
                    <a:pt x="38" y="239"/>
                    <a:pt x="43" y="239"/>
                  </a:cubicBezTo>
                  <a:cubicBezTo>
                    <a:pt x="47" y="239"/>
                    <a:pt x="52" y="240"/>
                    <a:pt x="56" y="241"/>
                  </a:cubicBezTo>
                  <a:cubicBezTo>
                    <a:pt x="60" y="243"/>
                    <a:pt x="63" y="246"/>
                    <a:pt x="67" y="249"/>
                  </a:cubicBezTo>
                  <a:cubicBezTo>
                    <a:pt x="70" y="252"/>
                    <a:pt x="72" y="255"/>
                    <a:pt x="75" y="259"/>
                  </a:cubicBezTo>
                  <a:cubicBezTo>
                    <a:pt x="77" y="262"/>
                    <a:pt x="79" y="266"/>
                    <a:pt x="81" y="272"/>
                  </a:cubicBezTo>
                  <a:cubicBezTo>
                    <a:pt x="83" y="277"/>
                    <a:pt x="84" y="283"/>
                    <a:pt x="85" y="290"/>
                  </a:cubicBezTo>
                  <a:cubicBezTo>
                    <a:pt x="86" y="298"/>
                    <a:pt x="86" y="307"/>
                    <a:pt x="87" y="318"/>
                  </a:cubicBezTo>
                  <a:lnTo>
                    <a:pt x="87" y="348"/>
                  </a:lnTo>
                  <a:lnTo>
                    <a:pt x="128" y="307"/>
                  </a:lnTo>
                  <a:cubicBezTo>
                    <a:pt x="128" y="307"/>
                    <a:pt x="129" y="307"/>
                    <a:pt x="129" y="307"/>
                  </a:cubicBezTo>
                  <a:cubicBezTo>
                    <a:pt x="130" y="306"/>
                    <a:pt x="130" y="306"/>
                    <a:pt x="131" y="307"/>
                  </a:cubicBezTo>
                  <a:cubicBezTo>
                    <a:pt x="132" y="307"/>
                    <a:pt x="132" y="307"/>
                    <a:pt x="133" y="308"/>
                  </a:cubicBezTo>
                  <a:cubicBezTo>
                    <a:pt x="134" y="308"/>
                    <a:pt x="135" y="309"/>
                    <a:pt x="136" y="310"/>
                  </a:cubicBezTo>
                  <a:close/>
                  <a:moveTo>
                    <a:pt x="177" y="186"/>
                  </a:moveTo>
                  <a:cubicBezTo>
                    <a:pt x="184" y="193"/>
                    <a:pt x="190" y="200"/>
                    <a:pt x="194" y="207"/>
                  </a:cubicBezTo>
                  <a:cubicBezTo>
                    <a:pt x="199" y="214"/>
                    <a:pt x="202" y="221"/>
                    <a:pt x="204" y="228"/>
                  </a:cubicBezTo>
                  <a:cubicBezTo>
                    <a:pt x="206" y="235"/>
                    <a:pt x="206" y="242"/>
                    <a:pt x="204" y="248"/>
                  </a:cubicBezTo>
                  <a:cubicBezTo>
                    <a:pt x="202" y="255"/>
                    <a:pt x="198" y="261"/>
                    <a:pt x="192" y="267"/>
                  </a:cubicBezTo>
                  <a:cubicBezTo>
                    <a:pt x="186" y="273"/>
                    <a:pt x="180" y="277"/>
                    <a:pt x="174" y="279"/>
                  </a:cubicBezTo>
                  <a:cubicBezTo>
                    <a:pt x="168" y="281"/>
                    <a:pt x="161" y="281"/>
                    <a:pt x="155" y="279"/>
                  </a:cubicBezTo>
                  <a:cubicBezTo>
                    <a:pt x="148" y="278"/>
                    <a:pt x="142" y="274"/>
                    <a:pt x="135" y="270"/>
                  </a:cubicBezTo>
                  <a:cubicBezTo>
                    <a:pt x="128" y="265"/>
                    <a:pt x="120" y="258"/>
                    <a:pt x="113" y="251"/>
                  </a:cubicBezTo>
                  <a:cubicBezTo>
                    <a:pt x="106" y="244"/>
                    <a:pt x="100" y="237"/>
                    <a:pt x="95" y="229"/>
                  </a:cubicBezTo>
                  <a:cubicBezTo>
                    <a:pt x="90" y="222"/>
                    <a:pt x="87" y="215"/>
                    <a:pt x="85" y="209"/>
                  </a:cubicBezTo>
                  <a:cubicBezTo>
                    <a:pt x="84" y="202"/>
                    <a:pt x="84" y="195"/>
                    <a:pt x="86" y="189"/>
                  </a:cubicBezTo>
                  <a:cubicBezTo>
                    <a:pt x="88" y="182"/>
                    <a:pt x="92" y="176"/>
                    <a:pt x="98" y="170"/>
                  </a:cubicBezTo>
                  <a:cubicBezTo>
                    <a:pt x="104" y="164"/>
                    <a:pt x="110" y="160"/>
                    <a:pt x="116" y="158"/>
                  </a:cubicBezTo>
                  <a:cubicBezTo>
                    <a:pt x="122" y="156"/>
                    <a:pt x="128" y="156"/>
                    <a:pt x="135" y="157"/>
                  </a:cubicBezTo>
                  <a:cubicBezTo>
                    <a:pt x="141" y="159"/>
                    <a:pt x="148" y="162"/>
                    <a:pt x="155" y="167"/>
                  </a:cubicBezTo>
                  <a:cubicBezTo>
                    <a:pt x="162" y="172"/>
                    <a:pt x="169" y="178"/>
                    <a:pt x="177" y="186"/>
                  </a:cubicBezTo>
                  <a:close/>
                  <a:moveTo>
                    <a:pt x="165" y="200"/>
                  </a:moveTo>
                  <a:cubicBezTo>
                    <a:pt x="160" y="195"/>
                    <a:pt x="156" y="191"/>
                    <a:pt x="152" y="188"/>
                  </a:cubicBezTo>
                  <a:cubicBezTo>
                    <a:pt x="148" y="184"/>
                    <a:pt x="144" y="181"/>
                    <a:pt x="141" y="179"/>
                  </a:cubicBezTo>
                  <a:cubicBezTo>
                    <a:pt x="137" y="177"/>
                    <a:pt x="134" y="175"/>
                    <a:pt x="131" y="174"/>
                  </a:cubicBezTo>
                  <a:cubicBezTo>
                    <a:pt x="128" y="173"/>
                    <a:pt x="125" y="173"/>
                    <a:pt x="122" y="173"/>
                  </a:cubicBezTo>
                  <a:cubicBezTo>
                    <a:pt x="119" y="173"/>
                    <a:pt x="117" y="174"/>
                    <a:pt x="114" y="175"/>
                  </a:cubicBezTo>
                  <a:cubicBezTo>
                    <a:pt x="112" y="176"/>
                    <a:pt x="109" y="178"/>
                    <a:pt x="107" y="180"/>
                  </a:cubicBezTo>
                  <a:cubicBezTo>
                    <a:pt x="103" y="185"/>
                    <a:pt x="101" y="189"/>
                    <a:pt x="100" y="193"/>
                  </a:cubicBezTo>
                  <a:cubicBezTo>
                    <a:pt x="99" y="198"/>
                    <a:pt x="100" y="202"/>
                    <a:pt x="102" y="207"/>
                  </a:cubicBezTo>
                  <a:cubicBezTo>
                    <a:pt x="104" y="212"/>
                    <a:pt x="107" y="217"/>
                    <a:pt x="111" y="222"/>
                  </a:cubicBezTo>
                  <a:cubicBezTo>
                    <a:pt x="115" y="227"/>
                    <a:pt x="119" y="232"/>
                    <a:pt x="125" y="237"/>
                  </a:cubicBezTo>
                  <a:cubicBezTo>
                    <a:pt x="131" y="244"/>
                    <a:pt x="138" y="250"/>
                    <a:pt x="143" y="254"/>
                  </a:cubicBezTo>
                  <a:cubicBezTo>
                    <a:pt x="149" y="258"/>
                    <a:pt x="154" y="261"/>
                    <a:pt x="159" y="262"/>
                  </a:cubicBezTo>
                  <a:cubicBezTo>
                    <a:pt x="163" y="264"/>
                    <a:pt x="167" y="264"/>
                    <a:pt x="171" y="263"/>
                  </a:cubicBezTo>
                  <a:cubicBezTo>
                    <a:pt x="175" y="262"/>
                    <a:pt x="179" y="260"/>
                    <a:pt x="182" y="256"/>
                  </a:cubicBezTo>
                  <a:cubicBezTo>
                    <a:pt x="185" y="254"/>
                    <a:pt x="187" y="251"/>
                    <a:pt x="188" y="248"/>
                  </a:cubicBezTo>
                  <a:cubicBezTo>
                    <a:pt x="189" y="245"/>
                    <a:pt x="190" y="242"/>
                    <a:pt x="189" y="239"/>
                  </a:cubicBezTo>
                  <a:cubicBezTo>
                    <a:pt x="189" y="236"/>
                    <a:pt x="189" y="233"/>
                    <a:pt x="187" y="230"/>
                  </a:cubicBezTo>
                  <a:cubicBezTo>
                    <a:pt x="186" y="226"/>
                    <a:pt x="184" y="223"/>
                    <a:pt x="182" y="220"/>
                  </a:cubicBezTo>
                  <a:cubicBezTo>
                    <a:pt x="180" y="217"/>
                    <a:pt x="177" y="213"/>
                    <a:pt x="174" y="210"/>
                  </a:cubicBezTo>
                  <a:cubicBezTo>
                    <a:pt x="171" y="206"/>
                    <a:pt x="168" y="203"/>
                    <a:pt x="165" y="200"/>
                  </a:cubicBezTo>
                  <a:close/>
                  <a:moveTo>
                    <a:pt x="256" y="107"/>
                  </a:moveTo>
                  <a:cubicBezTo>
                    <a:pt x="263" y="114"/>
                    <a:pt x="269" y="121"/>
                    <a:pt x="274" y="128"/>
                  </a:cubicBezTo>
                  <a:cubicBezTo>
                    <a:pt x="278" y="135"/>
                    <a:pt x="282" y="142"/>
                    <a:pt x="283" y="149"/>
                  </a:cubicBezTo>
                  <a:cubicBezTo>
                    <a:pt x="285" y="156"/>
                    <a:pt x="285" y="162"/>
                    <a:pt x="283" y="169"/>
                  </a:cubicBezTo>
                  <a:cubicBezTo>
                    <a:pt x="281" y="175"/>
                    <a:pt x="277" y="182"/>
                    <a:pt x="271" y="188"/>
                  </a:cubicBezTo>
                  <a:cubicBezTo>
                    <a:pt x="265" y="194"/>
                    <a:pt x="259" y="198"/>
                    <a:pt x="253" y="200"/>
                  </a:cubicBezTo>
                  <a:cubicBezTo>
                    <a:pt x="247" y="202"/>
                    <a:pt x="240" y="202"/>
                    <a:pt x="234" y="200"/>
                  </a:cubicBezTo>
                  <a:cubicBezTo>
                    <a:pt x="227" y="198"/>
                    <a:pt x="221" y="195"/>
                    <a:pt x="214" y="190"/>
                  </a:cubicBezTo>
                  <a:cubicBezTo>
                    <a:pt x="207" y="185"/>
                    <a:pt x="200" y="179"/>
                    <a:pt x="192" y="172"/>
                  </a:cubicBezTo>
                  <a:cubicBezTo>
                    <a:pt x="185" y="164"/>
                    <a:pt x="179" y="157"/>
                    <a:pt x="174" y="150"/>
                  </a:cubicBezTo>
                  <a:cubicBezTo>
                    <a:pt x="169" y="143"/>
                    <a:pt x="166" y="136"/>
                    <a:pt x="165" y="129"/>
                  </a:cubicBezTo>
                  <a:cubicBezTo>
                    <a:pt x="163" y="123"/>
                    <a:pt x="163" y="116"/>
                    <a:pt x="165" y="109"/>
                  </a:cubicBezTo>
                  <a:cubicBezTo>
                    <a:pt x="167" y="103"/>
                    <a:pt x="171" y="97"/>
                    <a:pt x="177" y="90"/>
                  </a:cubicBezTo>
                  <a:cubicBezTo>
                    <a:pt x="183" y="85"/>
                    <a:pt x="189" y="81"/>
                    <a:pt x="195" y="79"/>
                  </a:cubicBezTo>
                  <a:cubicBezTo>
                    <a:pt x="201" y="77"/>
                    <a:pt x="207" y="77"/>
                    <a:pt x="214" y="78"/>
                  </a:cubicBezTo>
                  <a:cubicBezTo>
                    <a:pt x="220" y="80"/>
                    <a:pt x="227" y="83"/>
                    <a:pt x="234" y="88"/>
                  </a:cubicBezTo>
                  <a:cubicBezTo>
                    <a:pt x="241" y="93"/>
                    <a:pt x="248" y="99"/>
                    <a:pt x="256" y="107"/>
                  </a:cubicBezTo>
                  <a:close/>
                  <a:moveTo>
                    <a:pt x="244" y="120"/>
                  </a:moveTo>
                  <a:cubicBezTo>
                    <a:pt x="239" y="116"/>
                    <a:pt x="235" y="112"/>
                    <a:pt x="231" y="108"/>
                  </a:cubicBezTo>
                  <a:cubicBezTo>
                    <a:pt x="227" y="105"/>
                    <a:pt x="223" y="102"/>
                    <a:pt x="220" y="100"/>
                  </a:cubicBezTo>
                  <a:cubicBezTo>
                    <a:pt x="216" y="98"/>
                    <a:pt x="213" y="96"/>
                    <a:pt x="210" y="95"/>
                  </a:cubicBezTo>
                  <a:cubicBezTo>
                    <a:pt x="207" y="94"/>
                    <a:pt x="204" y="94"/>
                    <a:pt x="201" y="94"/>
                  </a:cubicBezTo>
                  <a:cubicBezTo>
                    <a:pt x="198" y="94"/>
                    <a:pt x="196" y="95"/>
                    <a:pt x="193" y="96"/>
                  </a:cubicBezTo>
                  <a:cubicBezTo>
                    <a:pt x="191" y="97"/>
                    <a:pt x="189" y="99"/>
                    <a:pt x="186" y="101"/>
                  </a:cubicBezTo>
                  <a:cubicBezTo>
                    <a:pt x="182" y="105"/>
                    <a:pt x="180" y="110"/>
                    <a:pt x="179" y="114"/>
                  </a:cubicBezTo>
                  <a:cubicBezTo>
                    <a:pt x="179" y="119"/>
                    <a:pt x="179" y="123"/>
                    <a:pt x="181" y="128"/>
                  </a:cubicBezTo>
                  <a:cubicBezTo>
                    <a:pt x="183" y="133"/>
                    <a:pt x="186" y="138"/>
                    <a:pt x="190" y="143"/>
                  </a:cubicBezTo>
                  <a:cubicBezTo>
                    <a:pt x="194" y="148"/>
                    <a:pt x="199" y="153"/>
                    <a:pt x="204" y="158"/>
                  </a:cubicBezTo>
                  <a:cubicBezTo>
                    <a:pt x="211" y="165"/>
                    <a:pt x="217" y="171"/>
                    <a:pt x="222" y="175"/>
                  </a:cubicBezTo>
                  <a:cubicBezTo>
                    <a:pt x="228" y="179"/>
                    <a:pt x="233" y="182"/>
                    <a:pt x="238" y="183"/>
                  </a:cubicBezTo>
                  <a:cubicBezTo>
                    <a:pt x="242" y="185"/>
                    <a:pt x="247" y="185"/>
                    <a:pt x="250" y="184"/>
                  </a:cubicBezTo>
                  <a:cubicBezTo>
                    <a:pt x="254" y="183"/>
                    <a:pt x="258" y="181"/>
                    <a:pt x="261" y="177"/>
                  </a:cubicBezTo>
                  <a:cubicBezTo>
                    <a:pt x="264" y="174"/>
                    <a:pt x="266" y="172"/>
                    <a:pt x="267" y="169"/>
                  </a:cubicBezTo>
                  <a:cubicBezTo>
                    <a:pt x="268" y="166"/>
                    <a:pt x="269" y="163"/>
                    <a:pt x="269" y="160"/>
                  </a:cubicBezTo>
                  <a:cubicBezTo>
                    <a:pt x="268" y="157"/>
                    <a:pt x="268" y="154"/>
                    <a:pt x="266" y="150"/>
                  </a:cubicBezTo>
                  <a:cubicBezTo>
                    <a:pt x="265" y="147"/>
                    <a:pt x="263" y="144"/>
                    <a:pt x="261" y="141"/>
                  </a:cubicBezTo>
                  <a:cubicBezTo>
                    <a:pt x="259" y="137"/>
                    <a:pt x="257" y="134"/>
                    <a:pt x="254" y="131"/>
                  </a:cubicBezTo>
                  <a:cubicBezTo>
                    <a:pt x="251" y="127"/>
                    <a:pt x="247" y="124"/>
                    <a:pt x="244" y="120"/>
                  </a:cubicBezTo>
                  <a:close/>
                  <a:moveTo>
                    <a:pt x="329" y="27"/>
                  </a:moveTo>
                  <a:cubicBezTo>
                    <a:pt x="333" y="31"/>
                    <a:pt x="337" y="35"/>
                    <a:pt x="341" y="39"/>
                  </a:cubicBezTo>
                  <a:cubicBezTo>
                    <a:pt x="344" y="44"/>
                    <a:pt x="347" y="49"/>
                    <a:pt x="350" y="54"/>
                  </a:cubicBezTo>
                  <a:cubicBezTo>
                    <a:pt x="353" y="59"/>
                    <a:pt x="355" y="64"/>
                    <a:pt x="356" y="69"/>
                  </a:cubicBezTo>
                  <a:cubicBezTo>
                    <a:pt x="358" y="74"/>
                    <a:pt x="358" y="80"/>
                    <a:pt x="358" y="85"/>
                  </a:cubicBezTo>
                  <a:cubicBezTo>
                    <a:pt x="357" y="91"/>
                    <a:pt x="356" y="96"/>
                    <a:pt x="353" y="102"/>
                  </a:cubicBezTo>
                  <a:cubicBezTo>
                    <a:pt x="350" y="107"/>
                    <a:pt x="346" y="112"/>
                    <a:pt x="341" y="118"/>
                  </a:cubicBezTo>
                  <a:cubicBezTo>
                    <a:pt x="339" y="120"/>
                    <a:pt x="337" y="122"/>
                    <a:pt x="335" y="123"/>
                  </a:cubicBezTo>
                  <a:cubicBezTo>
                    <a:pt x="332" y="125"/>
                    <a:pt x="330" y="126"/>
                    <a:pt x="328" y="128"/>
                  </a:cubicBezTo>
                  <a:cubicBezTo>
                    <a:pt x="326" y="129"/>
                    <a:pt x="325" y="130"/>
                    <a:pt x="323" y="130"/>
                  </a:cubicBezTo>
                  <a:cubicBezTo>
                    <a:pt x="322" y="131"/>
                    <a:pt x="321" y="131"/>
                    <a:pt x="320" y="131"/>
                  </a:cubicBezTo>
                  <a:cubicBezTo>
                    <a:pt x="319" y="131"/>
                    <a:pt x="318" y="131"/>
                    <a:pt x="317" y="131"/>
                  </a:cubicBezTo>
                  <a:cubicBezTo>
                    <a:pt x="316" y="130"/>
                    <a:pt x="315" y="129"/>
                    <a:pt x="313" y="128"/>
                  </a:cubicBezTo>
                  <a:cubicBezTo>
                    <a:pt x="312" y="127"/>
                    <a:pt x="312" y="126"/>
                    <a:pt x="311" y="125"/>
                  </a:cubicBezTo>
                  <a:cubicBezTo>
                    <a:pt x="311" y="125"/>
                    <a:pt x="310" y="124"/>
                    <a:pt x="310" y="124"/>
                  </a:cubicBezTo>
                  <a:cubicBezTo>
                    <a:pt x="310" y="123"/>
                    <a:pt x="310" y="123"/>
                    <a:pt x="310" y="122"/>
                  </a:cubicBezTo>
                  <a:cubicBezTo>
                    <a:pt x="310" y="122"/>
                    <a:pt x="310" y="122"/>
                    <a:pt x="311" y="121"/>
                  </a:cubicBezTo>
                  <a:cubicBezTo>
                    <a:pt x="311" y="121"/>
                    <a:pt x="312" y="120"/>
                    <a:pt x="313" y="119"/>
                  </a:cubicBezTo>
                  <a:cubicBezTo>
                    <a:pt x="315" y="119"/>
                    <a:pt x="316" y="118"/>
                    <a:pt x="318" y="117"/>
                  </a:cubicBezTo>
                  <a:cubicBezTo>
                    <a:pt x="320" y="116"/>
                    <a:pt x="322" y="115"/>
                    <a:pt x="325" y="113"/>
                  </a:cubicBezTo>
                  <a:cubicBezTo>
                    <a:pt x="327" y="111"/>
                    <a:pt x="329" y="109"/>
                    <a:pt x="332" y="107"/>
                  </a:cubicBezTo>
                  <a:cubicBezTo>
                    <a:pt x="336" y="102"/>
                    <a:pt x="339" y="97"/>
                    <a:pt x="341" y="92"/>
                  </a:cubicBezTo>
                  <a:cubicBezTo>
                    <a:pt x="343" y="87"/>
                    <a:pt x="343" y="82"/>
                    <a:pt x="342" y="77"/>
                  </a:cubicBezTo>
                  <a:cubicBezTo>
                    <a:pt x="341" y="72"/>
                    <a:pt x="339" y="67"/>
                    <a:pt x="336" y="62"/>
                  </a:cubicBezTo>
                  <a:cubicBezTo>
                    <a:pt x="333" y="57"/>
                    <a:pt x="330" y="52"/>
                    <a:pt x="325" y="47"/>
                  </a:cubicBezTo>
                  <a:cubicBezTo>
                    <a:pt x="324" y="51"/>
                    <a:pt x="323" y="56"/>
                    <a:pt x="320" y="61"/>
                  </a:cubicBezTo>
                  <a:cubicBezTo>
                    <a:pt x="318" y="65"/>
                    <a:pt x="314" y="70"/>
                    <a:pt x="310" y="74"/>
                  </a:cubicBezTo>
                  <a:cubicBezTo>
                    <a:pt x="305" y="80"/>
                    <a:pt x="299" y="83"/>
                    <a:pt x="295" y="85"/>
                  </a:cubicBezTo>
                  <a:cubicBezTo>
                    <a:pt x="290" y="87"/>
                    <a:pt x="285" y="88"/>
                    <a:pt x="280" y="88"/>
                  </a:cubicBezTo>
                  <a:cubicBezTo>
                    <a:pt x="276" y="88"/>
                    <a:pt x="271" y="86"/>
                    <a:pt x="267" y="84"/>
                  </a:cubicBezTo>
                  <a:cubicBezTo>
                    <a:pt x="263" y="82"/>
                    <a:pt x="259" y="78"/>
                    <a:pt x="255" y="74"/>
                  </a:cubicBezTo>
                  <a:cubicBezTo>
                    <a:pt x="250" y="70"/>
                    <a:pt x="247" y="66"/>
                    <a:pt x="245" y="61"/>
                  </a:cubicBezTo>
                  <a:cubicBezTo>
                    <a:pt x="242" y="56"/>
                    <a:pt x="241" y="51"/>
                    <a:pt x="240" y="45"/>
                  </a:cubicBezTo>
                  <a:cubicBezTo>
                    <a:pt x="240" y="40"/>
                    <a:pt x="241" y="35"/>
                    <a:pt x="243" y="29"/>
                  </a:cubicBezTo>
                  <a:cubicBezTo>
                    <a:pt x="246" y="23"/>
                    <a:pt x="250" y="18"/>
                    <a:pt x="255" y="12"/>
                  </a:cubicBezTo>
                  <a:cubicBezTo>
                    <a:pt x="259" y="9"/>
                    <a:pt x="263" y="6"/>
                    <a:pt x="267" y="4"/>
                  </a:cubicBezTo>
                  <a:cubicBezTo>
                    <a:pt x="271" y="2"/>
                    <a:pt x="275" y="0"/>
                    <a:pt x="279" y="0"/>
                  </a:cubicBezTo>
                  <a:cubicBezTo>
                    <a:pt x="283" y="0"/>
                    <a:pt x="287" y="0"/>
                    <a:pt x="291" y="1"/>
                  </a:cubicBezTo>
                  <a:cubicBezTo>
                    <a:pt x="295" y="2"/>
                    <a:pt x="299" y="4"/>
                    <a:pt x="304" y="6"/>
                  </a:cubicBezTo>
                  <a:cubicBezTo>
                    <a:pt x="308" y="9"/>
                    <a:pt x="312" y="12"/>
                    <a:pt x="316" y="15"/>
                  </a:cubicBezTo>
                  <a:cubicBezTo>
                    <a:pt x="321" y="18"/>
                    <a:pt x="325" y="22"/>
                    <a:pt x="329" y="27"/>
                  </a:cubicBezTo>
                  <a:close/>
                  <a:moveTo>
                    <a:pt x="315" y="38"/>
                  </a:moveTo>
                  <a:cubicBezTo>
                    <a:pt x="309" y="32"/>
                    <a:pt x="304" y="27"/>
                    <a:pt x="299" y="23"/>
                  </a:cubicBezTo>
                  <a:cubicBezTo>
                    <a:pt x="294" y="20"/>
                    <a:pt x="289" y="18"/>
                    <a:pt x="285" y="17"/>
                  </a:cubicBezTo>
                  <a:cubicBezTo>
                    <a:pt x="281" y="16"/>
                    <a:pt x="277" y="16"/>
                    <a:pt x="273" y="17"/>
                  </a:cubicBezTo>
                  <a:cubicBezTo>
                    <a:pt x="270" y="18"/>
                    <a:pt x="267" y="20"/>
                    <a:pt x="264" y="23"/>
                  </a:cubicBezTo>
                  <a:cubicBezTo>
                    <a:pt x="261" y="26"/>
                    <a:pt x="258" y="30"/>
                    <a:pt x="257" y="33"/>
                  </a:cubicBezTo>
                  <a:cubicBezTo>
                    <a:pt x="256" y="36"/>
                    <a:pt x="256" y="40"/>
                    <a:pt x="256" y="43"/>
                  </a:cubicBezTo>
                  <a:cubicBezTo>
                    <a:pt x="257" y="46"/>
                    <a:pt x="258" y="49"/>
                    <a:pt x="260" y="53"/>
                  </a:cubicBezTo>
                  <a:cubicBezTo>
                    <a:pt x="261" y="56"/>
                    <a:pt x="264" y="58"/>
                    <a:pt x="266" y="61"/>
                  </a:cubicBezTo>
                  <a:cubicBezTo>
                    <a:pt x="269" y="64"/>
                    <a:pt x="272" y="66"/>
                    <a:pt x="275" y="68"/>
                  </a:cubicBezTo>
                  <a:cubicBezTo>
                    <a:pt x="278" y="70"/>
                    <a:pt x="281" y="71"/>
                    <a:pt x="284" y="71"/>
                  </a:cubicBezTo>
                  <a:cubicBezTo>
                    <a:pt x="287" y="71"/>
                    <a:pt x="290" y="71"/>
                    <a:pt x="293" y="69"/>
                  </a:cubicBezTo>
                  <a:cubicBezTo>
                    <a:pt x="296" y="68"/>
                    <a:pt x="299" y="66"/>
                    <a:pt x="302" y="63"/>
                  </a:cubicBezTo>
                  <a:cubicBezTo>
                    <a:pt x="306" y="59"/>
                    <a:pt x="309" y="55"/>
                    <a:pt x="311" y="51"/>
                  </a:cubicBezTo>
                  <a:cubicBezTo>
                    <a:pt x="313" y="46"/>
                    <a:pt x="315" y="42"/>
                    <a:pt x="315" y="3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" name="Rectangle 176"/>
            <p:cNvSpPr>
              <a:spLocks noChangeArrowheads="1"/>
            </p:cNvSpPr>
            <p:nvPr/>
          </p:nvSpPr>
          <p:spPr bwMode="auto">
            <a:xfrm>
              <a:off x="694" y="2456"/>
              <a:ext cx="515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defRPr/>
              </a:pPr>
              <a:r>
                <a:rPr lang="pt-BR" sz="1000" b="1" dirty="0">
                  <a:latin typeface="Calibri" pitchFamily="34" charset="0"/>
                </a:rPr>
                <a:t>R$ mil </a:t>
              </a:r>
              <a:r>
                <a:rPr lang="pt-BR" sz="1000" b="1" dirty="0" err="1">
                  <a:latin typeface="Calibri" pitchFamily="34" charset="0"/>
                </a:rPr>
                <a:t>millones</a:t>
              </a:r>
              <a:endParaRPr lang="pt-BR" sz="1000" dirty="0"/>
            </a:p>
          </p:txBody>
        </p:sp>
        <p:sp>
          <p:nvSpPr>
            <p:cNvPr id="22702" name="Rectangle 177"/>
            <p:cNvSpPr>
              <a:spLocks noChangeArrowheads="1"/>
            </p:cNvSpPr>
            <p:nvPr/>
          </p:nvSpPr>
          <p:spPr bwMode="auto">
            <a:xfrm>
              <a:off x="2397" y="953"/>
              <a:ext cx="1522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900" b="1">
                  <a:latin typeface="Calibri" pitchFamily="34" charset="0"/>
                </a:rPr>
                <a:t>PIB, AUM y AUM (%PIB)</a:t>
              </a:r>
              <a:endParaRPr lang="pt-BR"/>
            </a:p>
          </p:txBody>
        </p:sp>
        <p:sp>
          <p:nvSpPr>
            <p:cNvPr id="22703" name="Rectangle 178"/>
            <p:cNvSpPr>
              <a:spLocks noChangeArrowheads="1"/>
            </p:cNvSpPr>
            <p:nvPr/>
          </p:nvSpPr>
          <p:spPr bwMode="auto">
            <a:xfrm>
              <a:off x="2611" y="1137"/>
              <a:ext cx="1095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900" b="1">
                  <a:latin typeface="Calibri" pitchFamily="34" charset="0"/>
                </a:rPr>
                <a:t>(precios de 2009)</a:t>
              </a:r>
              <a:endParaRPr lang="pt-BR"/>
            </a:p>
          </p:txBody>
        </p:sp>
        <p:sp>
          <p:nvSpPr>
            <p:cNvPr id="22704" name="Freeform 181"/>
            <p:cNvSpPr>
              <a:spLocks/>
            </p:cNvSpPr>
            <p:nvPr/>
          </p:nvSpPr>
          <p:spPr bwMode="auto">
            <a:xfrm>
              <a:off x="2292" y="3663"/>
              <a:ext cx="233" cy="13"/>
            </a:xfrm>
            <a:custGeom>
              <a:avLst/>
              <a:gdLst>
                <a:gd name="T0" fmla="*/ 8 w 448"/>
                <a:gd name="T1" fmla="*/ 0 h 32"/>
                <a:gd name="T2" fmla="*/ 225 w 448"/>
                <a:gd name="T3" fmla="*/ 0 h 32"/>
                <a:gd name="T4" fmla="*/ 233 w 448"/>
                <a:gd name="T5" fmla="*/ 7 h 32"/>
                <a:gd name="T6" fmla="*/ 225 w 448"/>
                <a:gd name="T7" fmla="*/ 13 h 32"/>
                <a:gd name="T8" fmla="*/ 8 w 448"/>
                <a:gd name="T9" fmla="*/ 13 h 32"/>
                <a:gd name="T10" fmla="*/ 0 w 448"/>
                <a:gd name="T11" fmla="*/ 7 h 32"/>
                <a:gd name="T12" fmla="*/ 8 w 4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8"/>
                <a:gd name="T22" fmla="*/ 0 h 32"/>
                <a:gd name="T23" fmla="*/ 448 w 4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8" h="32">
                  <a:moveTo>
                    <a:pt x="16" y="0"/>
                  </a:moveTo>
                  <a:lnTo>
                    <a:pt x="432" y="0"/>
                  </a:lnTo>
                  <a:cubicBezTo>
                    <a:pt x="441" y="0"/>
                    <a:pt x="448" y="8"/>
                    <a:pt x="448" y="16"/>
                  </a:cubicBezTo>
                  <a:cubicBezTo>
                    <a:pt x="448" y="25"/>
                    <a:pt x="441" y="32"/>
                    <a:pt x="432" y="32"/>
                  </a:cubicBezTo>
                  <a:lnTo>
                    <a:pt x="16" y="32"/>
                  </a:lnTo>
                  <a:cubicBezTo>
                    <a:pt x="8" y="32"/>
                    <a:pt x="0" y="25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05" name="Freeform 182"/>
            <p:cNvSpPr>
              <a:spLocks/>
            </p:cNvSpPr>
            <p:nvPr/>
          </p:nvSpPr>
          <p:spPr bwMode="auto">
            <a:xfrm>
              <a:off x="2371" y="3647"/>
              <a:ext cx="67" cy="51"/>
            </a:xfrm>
            <a:custGeom>
              <a:avLst/>
              <a:gdLst>
                <a:gd name="T0" fmla="*/ 33 w 67"/>
                <a:gd name="T1" fmla="*/ 51 h 51"/>
                <a:gd name="T2" fmla="*/ 0 w 67"/>
                <a:gd name="T3" fmla="*/ 26 h 51"/>
                <a:gd name="T4" fmla="*/ 33 w 67"/>
                <a:gd name="T5" fmla="*/ 0 h 51"/>
                <a:gd name="T6" fmla="*/ 67 w 67"/>
                <a:gd name="T7" fmla="*/ 26 h 51"/>
                <a:gd name="T8" fmla="*/ 33 w 67"/>
                <a:gd name="T9" fmla="*/ 5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51"/>
                <a:gd name="T17" fmla="*/ 67 w 67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51">
                  <a:moveTo>
                    <a:pt x="33" y="51"/>
                  </a:moveTo>
                  <a:lnTo>
                    <a:pt x="0" y="26"/>
                  </a:lnTo>
                  <a:lnTo>
                    <a:pt x="33" y="0"/>
                  </a:lnTo>
                  <a:lnTo>
                    <a:pt x="67" y="26"/>
                  </a:lnTo>
                  <a:lnTo>
                    <a:pt x="33" y="51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06" name="Freeform 183"/>
            <p:cNvSpPr>
              <a:spLocks noEditPoints="1"/>
            </p:cNvSpPr>
            <p:nvPr/>
          </p:nvSpPr>
          <p:spPr bwMode="auto">
            <a:xfrm>
              <a:off x="2367" y="3644"/>
              <a:ext cx="75" cy="58"/>
            </a:xfrm>
            <a:custGeom>
              <a:avLst/>
              <a:gdLst>
                <a:gd name="T0" fmla="*/ 40 w 145"/>
                <a:gd name="T1" fmla="*/ 57 h 145"/>
                <a:gd name="T2" fmla="*/ 35 w 145"/>
                <a:gd name="T3" fmla="*/ 57 h 145"/>
                <a:gd name="T4" fmla="*/ 2 w 145"/>
                <a:gd name="T5" fmla="*/ 31 h 145"/>
                <a:gd name="T6" fmla="*/ 2 w 145"/>
                <a:gd name="T7" fmla="*/ 27 h 145"/>
                <a:gd name="T8" fmla="*/ 35 w 145"/>
                <a:gd name="T9" fmla="*/ 1 h 145"/>
                <a:gd name="T10" fmla="*/ 40 w 145"/>
                <a:gd name="T11" fmla="*/ 1 h 145"/>
                <a:gd name="T12" fmla="*/ 73 w 145"/>
                <a:gd name="T13" fmla="*/ 27 h 145"/>
                <a:gd name="T14" fmla="*/ 73 w 145"/>
                <a:gd name="T15" fmla="*/ 31 h 145"/>
                <a:gd name="T16" fmla="*/ 40 w 145"/>
                <a:gd name="T17" fmla="*/ 57 h 145"/>
                <a:gd name="T18" fmla="*/ 68 w 145"/>
                <a:gd name="T19" fmla="*/ 27 h 145"/>
                <a:gd name="T20" fmla="*/ 68 w 145"/>
                <a:gd name="T21" fmla="*/ 31 h 145"/>
                <a:gd name="T22" fmla="*/ 35 w 145"/>
                <a:gd name="T23" fmla="*/ 6 h 145"/>
                <a:gd name="T24" fmla="*/ 40 w 145"/>
                <a:gd name="T25" fmla="*/ 6 h 145"/>
                <a:gd name="T26" fmla="*/ 7 w 145"/>
                <a:gd name="T27" fmla="*/ 31 h 145"/>
                <a:gd name="T28" fmla="*/ 7 w 145"/>
                <a:gd name="T29" fmla="*/ 27 h 145"/>
                <a:gd name="T30" fmla="*/ 40 w 145"/>
                <a:gd name="T31" fmla="*/ 52 h 145"/>
                <a:gd name="T32" fmla="*/ 35 w 145"/>
                <a:gd name="T33" fmla="*/ 52 h 145"/>
                <a:gd name="T34" fmla="*/ 68 w 145"/>
                <a:gd name="T35" fmla="*/ 27 h 1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5"/>
                <a:gd name="T55" fmla="*/ 0 h 145"/>
                <a:gd name="T56" fmla="*/ 145 w 145"/>
                <a:gd name="T57" fmla="*/ 145 h 1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5" h="145">
                  <a:moveTo>
                    <a:pt x="78" y="142"/>
                  </a:moveTo>
                  <a:cubicBezTo>
                    <a:pt x="75" y="145"/>
                    <a:pt x="70" y="145"/>
                    <a:pt x="67" y="142"/>
                  </a:cubicBezTo>
                  <a:lnTo>
                    <a:pt x="3" y="78"/>
                  </a:lnTo>
                  <a:cubicBezTo>
                    <a:pt x="0" y="75"/>
                    <a:pt x="0" y="70"/>
                    <a:pt x="3" y="67"/>
                  </a:cubicBezTo>
                  <a:lnTo>
                    <a:pt x="67" y="3"/>
                  </a:lnTo>
                  <a:cubicBezTo>
                    <a:pt x="70" y="0"/>
                    <a:pt x="75" y="0"/>
                    <a:pt x="78" y="3"/>
                  </a:cubicBezTo>
                  <a:lnTo>
                    <a:pt x="142" y="67"/>
                  </a:lnTo>
                  <a:cubicBezTo>
                    <a:pt x="145" y="70"/>
                    <a:pt x="145" y="75"/>
                    <a:pt x="142" y="78"/>
                  </a:cubicBezTo>
                  <a:lnTo>
                    <a:pt x="78" y="142"/>
                  </a:lnTo>
                  <a:close/>
                  <a:moveTo>
                    <a:pt x="131" y="67"/>
                  </a:moveTo>
                  <a:lnTo>
                    <a:pt x="131" y="78"/>
                  </a:lnTo>
                  <a:lnTo>
                    <a:pt x="67" y="14"/>
                  </a:lnTo>
                  <a:lnTo>
                    <a:pt x="78" y="14"/>
                  </a:lnTo>
                  <a:lnTo>
                    <a:pt x="14" y="78"/>
                  </a:lnTo>
                  <a:lnTo>
                    <a:pt x="14" y="67"/>
                  </a:lnTo>
                  <a:lnTo>
                    <a:pt x="78" y="131"/>
                  </a:lnTo>
                  <a:lnTo>
                    <a:pt x="67" y="131"/>
                  </a:lnTo>
                  <a:lnTo>
                    <a:pt x="131" y="67"/>
                  </a:lnTo>
                  <a:close/>
                </a:path>
              </a:pathLst>
            </a:custGeom>
            <a:solidFill>
              <a:srgbClr val="4A7EBB"/>
            </a:solidFill>
            <a:ln w="8" cap="flat">
              <a:solidFill>
                <a:srgbClr val="4A7EB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07" name="Rectangle 184"/>
            <p:cNvSpPr>
              <a:spLocks noChangeArrowheads="1"/>
            </p:cNvSpPr>
            <p:nvPr/>
          </p:nvSpPr>
          <p:spPr bwMode="auto">
            <a:xfrm>
              <a:off x="2540" y="3623"/>
              <a:ext cx="208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PIB</a:t>
              </a:r>
              <a:endParaRPr lang="pt-BR"/>
            </a:p>
          </p:txBody>
        </p:sp>
        <p:sp>
          <p:nvSpPr>
            <p:cNvPr id="22708" name="Freeform 185"/>
            <p:cNvSpPr>
              <a:spLocks/>
            </p:cNvSpPr>
            <p:nvPr/>
          </p:nvSpPr>
          <p:spPr bwMode="auto">
            <a:xfrm>
              <a:off x="2766" y="3663"/>
              <a:ext cx="233" cy="13"/>
            </a:xfrm>
            <a:custGeom>
              <a:avLst/>
              <a:gdLst>
                <a:gd name="T0" fmla="*/ 8 w 448"/>
                <a:gd name="T1" fmla="*/ 0 h 32"/>
                <a:gd name="T2" fmla="*/ 225 w 448"/>
                <a:gd name="T3" fmla="*/ 0 h 32"/>
                <a:gd name="T4" fmla="*/ 233 w 448"/>
                <a:gd name="T5" fmla="*/ 7 h 32"/>
                <a:gd name="T6" fmla="*/ 225 w 448"/>
                <a:gd name="T7" fmla="*/ 13 h 32"/>
                <a:gd name="T8" fmla="*/ 8 w 448"/>
                <a:gd name="T9" fmla="*/ 13 h 32"/>
                <a:gd name="T10" fmla="*/ 0 w 448"/>
                <a:gd name="T11" fmla="*/ 7 h 32"/>
                <a:gd name="T12" fmla="*/ 8 w 4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8"/>
                <a:gd name="T22" fmla="*/ 0 h 32"/>
                <a:gd name="T23" fmla="*/ 448 w 4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8" h="32">
                  <a:moveTo>
                    <a:pt x="16" y="0"/>
                  </a:moveTo>
                  <a:lnTo>
                    <a:pt x="432" y="0"/>
                  </a:lnTo>
                  <a:cubicBezTo>
                    <a:pt x="441" y="0"/>
                    <a:pt x="448" y="8"/>
                    <a:pt x="448" y="16"/>
                  </a:cubicBezTo>
                  <a:cubicBezTo>
                    <a:pt x="448" y="25"/>
                    <a:pt x="441" y="32"/>
                    <a:pt x="432" y="32"/>
                  </a:cubicBezTo>
                  <a:lnTo>
                    <a:pt x="16" y="32"/>
                  </a:lnTo>
                  <a:cubicBezTo>
                    <a:pt x="8" y="32"/>
                    <a:pt x="0" y="25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09" name="Rectangle 186"/>
            <p:cNvSpPr>
              <a:spLocks noChangeArrowheads="1"/>
            </p:cNvSpPr>
            <p:nvPr/>
          </p:nvSpPr>
          <p:spPr bwMode="auto">
            <a:xfrm>
              <a:off x="2854" y="3647"/>
              <a:ext cx="66" cy="51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710" name="Freeform 187"/>
            <p:cNvSpPr>
              <a:spLocks noEditPoints="1"/>
            </p:cNvSpPr>
            <p:nvPr/>
          </p:nvSpPr>
          <p:spPr bwMode="auto">
            <a:xfrm>
              <a:off x="2849" y="3644"/>
              <a:ext cx="75" cy="58"/>
            </a:xfrm>
            <a:custGeom>
              <a:avLst/>
              <a:gdLst>
                <a:gd name="T0" fmla="*/ 0 w 144"/>
                <a:gd name="T1" fmla="*/ 3 h 144"/>
                <a:gd name="T2" fmla="*/ 4 w 144"/>
                <a:gd name="T3" fmla="*/ 0 h 144"/>
                <a:gd name="T4" fmla="*/ 71 w 144"/>
                <a:gd name="T5" fmla="*/ 0 h 144"/>
                <a:gd name="T6" fmla="*/ 75 w 144"/>
                <a:gd name="T7" fmla="*/ 3 h 144"/>
                <a:gd name="T8" fmla="*/ 75 w 144"/>
                <a:gd name="T9" fmla="*/ 55 h 144"/>
                <a:gd name="T10" fmla="*/ 71 w 144"/>
                <a:gd name="T11" fmla="*/ 58 h 144"/>
                <a:gd name="T12" fmla="*/ 4 w 144"/>
                <a:gd name="T13" fmla="*/ 58 h 144"/>
                <a:gd name="T14" fmla="*/ 0 w 144"/>
                <a:gd name="T15" fmla="*/ 55 h 144"/>
                <a:gd name="T16" fmla="*/ 0 w 144"/>
                <a:gd name="T17" fmla="*/ 3 h 144"/>
                <a:gd name="T18" fmla="*/ 8 w 144"/>
                <a:gd name="T19" fmla="*/ 55 h 144"/>
                <a:gd name="T20" fmla="*/ 4 w 144"/>
                <a:gd name="T21" fmla="*/ 52 h 144"/>
                <a:gd name="T22" fmla="*/ 71 w 144"/>
                <a:gd name="T23" fmla="*/ 52 h 144"/>
                <a:gd name="T24" fmla="*/ 67 w 144"/>
                <a:gd name="T25" fmla="*/ 55 h 144"/>
                <a:gd name="T26" fmla="*/ 67 w 144"/>
                <a:gd name="T27" fmla="*/ 3 h 144"/>
                <a:gd name="T28" fmla="*/ 71 w 144"/>
                <a:gd name="T29" fmla="*/ 6 h 144"/>
                <a:gd name="T30" fmla="*/ 4 w 144"/>
                <a:gd name="T31" fmla="*/ 6 h 144"/>
                <a:gd name="T32" fmla="*/ 8 w 144"/>
                <a:gd name="T33" fmla="*/ 3 h 144"/>
                <a:gd name="T34" fmla="*/ 8 w 144"/>
                <a:gd name="T35" fmla="*/ 55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4"/>
                <a:gd name="T55" fmla="*/ 0 h 144"/>
                <a:gd name="T56" fmla="*/ 144 w 144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4" h="14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36" y="0"/>
                  </a:lnTo>
                  <a:cubicBezTo>
                    <a:pt x="141" y="0"/>
                    <a:pt x="144" y="4"/>
                    <a:pt x="144" y="8"/>
                  </a:cubicBezTo>
                  <a:lnTo>
                    <a:pt x="144" y="136"/>
                  </a:lnTo>
                  <a:cubicBezTo>
                    <a:pt x="144" y="141"/>
                    <a:pt x="141" y="144"/>
                    <a:pt x="136" y="144"/>
                  </a:cubicBezTo>
                  <a:lnTo>
                    <a:pt x="8" y="144"/>
                  </a:lnTo>
                  <a:cubicBezTo>
                    <a:pt x="4" y="144"/>
                    <a:pt x="0" y="141"/>
                    <a:pt x="0" y="136"/>
                  </a:cubicBezTo>
                  <a:lnTo>
                    <a:pt x="0" y="8"/>
                  </a:lnTo>
                  <a:close/>
                  <a:moveTo>
                    <a:pt x="16" y="136"/>
                  </a:moveTo>
                  <a:lnTo>
                    <a:pt x="8" y="128"/>
                  </a:lnTo>
                  <a:lnTo>
                    <a:pt x="136" y="128"/>
                  </a:lnTo>
                  <a:lnTo>
                    <a:pt x="128" y="136"/>
                  </a:lnTo>
                  <a:lnTo>
                    <a:pt x="128" y="8"/>
                  </a:lnTo>
                  <a:lnTo>
                    <a:pt x="13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136"/>
                  </a:lnTo>
                  <a:close/>
                </a:path>
              </a:pathLst>
            </a:custGeom>
            <a:solidFill>
              <a:srgbClr val="BE4B48"/>
            </a:solidFill>
            <a:ln w="8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11" name="Rectangle 188"/>
            <p:cNvSpPr>
              <a:spLocks noChangeArrowheads="1"/>
            </p:cNvSpPr>
            <p:nvPr/>
          </p:nvSpPr>
          <p:spPr bwMode="auto">
            <a:xfrm>
              <a:off x="3016" y="3623"/>
              <a:ext cx="300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AUM</a:t>
              </a:r>
              <a:endParaRPr lang="pt-BR"/>
            </a:p>
          </p:txBody>
        </p:sp>
        <p:sp>
          <p:nvSpPr>
            <p:cNvPr id="22712" name="Freeform 189"/>
            <p:cNvSpPr>
              <a:spLocks/>
            </p:cNvSpPr>
            <p:nvPr/>
          </p:nvSpPr>
          <p:spPr bwMode="auto">
            <a:xfrm>
              <a:off x="3332" y="3663"/>
              <a:ext cx="225" cy="13"/>
            </a:xfrm>
            <a:custGeom>
              <a:avLst/>
              <a:gdLst>
                <a:gd name="T0" fmla="*/ 8 w 432"/>
                <a:gd name="T1" fmla="*/ 0 h 32"/>
                <a:gd name="T2" fmla="*/ 217 w 432"/>
                <a:gd name="T3" fmla="*/ 0 h 32"/>
                <a:gd name="T4" fmla="*/ 225 w 432"/>
                <a:gd name="T5" fmla="*/ 7 h 32"/>
                <a:gd name="T6" fmla="*/ 217 w 432"/>
                <a:gd name="T7" fmla="*/ 13 h 32"/>
                <a:gd name="T8" fmla="*/ 8 w 432"/>
                <a:gd name="T9" fmla="*/ 13 h 32"/>
                <a:gd name="T10" fmla="*/ 0 w 432"/>
                <a:gd name="T11" fmla="*/ 7 h 32"/>
                <a:gd name="T12" fmla="*/ 8 w 432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2"/>
                <a:gd name="T22" fmla="*/ 0 h 32"/>
                <a:gd name="T23" fmla="*/ 432 w 432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2" h="32">
                  <a:moveTo>
                    <a:pt x="16" y="0"/>
                  </a:moveTo>
                  <a:lnTo>
                    <a:pt x="416" y="0"/>
                  </a:lnTo>
                  <a:cubicBezTo>
                    <a:pt x="425" y="0"/>
                    <a:pt x="432" y="8"/>
                    <a:pt x="432" y="16"/>
                  </a:cubicBezTo>
                  <a:cubicBezTo>
                    <a:pt x="432" y="25"/>
                    <a:pt x="425" y="32"/>
                    <a:pt x="416" y="32"/>
                  </a:cubicBezTo>
                  <a:lnTo>
                    <a:pt x="16" y="32"/>
                  </a:lnTo>
                  <a:cubicBezTo>
                    <a:pt x="8" y="32"/>
                    <a:pt x="0" y="25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13" name="Freeform 190"/>
            <p:cNvSpPr>
              <a:spLocks/>
            </p:cNvSpPr>
            <p:nvPr/>
          </p:nvSpPr>
          <p:spPr bwMode="auto">
            <a:xfrm>
              <a:off x="3411" y="3647"/>
              <a:ext cx="67" cy="51"/>
            </a:xfrm>
            <a:custGeom>
              <a:avLst/>
              <a:gdLst>
                <a:gd name="T0" fmla="*/ 33 w 67"/>
                <a:gd name="T1" fmla="*/ 0 h 51"/>
                <a:gd name="T2" fmla="*/ 67 w 67"/>
                <a:gd name="T3" fmla="*/ 51 h 51"/>
                <a:gd name="T4" fmla="*/ 0 w 67"/>
                <a:gd name="T5" fmla="*/ 51 h 51"/>
                <a:gd name="T6" fmla="*/ 33 w 67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51"/>
                <a:gd name="T14" fmla="*/ 67 w 67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51">
                  <a:moveTo>
                    <a:pt x="33" y="0"/>
                  </a:moveTo>
                  <a:lnTo>
                    <a:pt x="67" y="51"/>
                  </a:lnTo>
                  <a:lnTo>
                    <a:pt x="0" y="5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14" name="Freeform 191"/>
            <p:cNvSpPr>
              <a:spLocks noEditPoints="1"/>
            </p:cNvSpPr>
            <p:nvPr/>
          </p:nvSpPr>
          <p:spPr bwMode="auto">
            <a:xfrm>
              <a:off x="3407" y="3644"/>
              <a:ext cx="75" cy="58"/>
            </a:xfrm>
            <a:custGeom>
              <a:avLst/>
              <a:gdLst>
                <a:gd name="T0" fmla="*/ 34 w 145"/>
                <a:gd name="T1" fmla="*/ 2 h 144"/>
                <a:gd name="T2" fmla="*/ 37 w 145"/>
                <a:gd name="T3" fmla="*/ 0 h 144"/>
                <a:gd name="T4" fmla="*/ 41 w 145"/>
                <a:gd name="T5" fmla="*/ 2 h 144"/>
                <a:gd name="T6" fmla="*/ 74 w 145"/>
                <a:gd name="T7" fmla="*/ 54 h 144"/>
                <a:gd name="T8" fmla="*/ 74 w 145"/>
                <a:gd name="T9" fmla="*/ 57 h 144"/>
                <a:gd name="T10" fmla="*/ 70 w 145"/>
                <a:gd name="T11" fmla="*/ 58 h 144"/>
                <a:gd name="T12" fmla="*/ 4 w 145"/>
                <a:gd name="T13" fmla="*/ 58 h 144"/>
                <a:gd name="T14" fmla="*/ 1 w 145"/>
                <a:gd name="T15" fmla="*/ 57 h 144"/>
                <a:gd name="T16" fmla="*/ 1 w 145"/>
                <a:gd name="T17" fmla="*/ 54 h 144"/>
                <a:gd name="T18" fmla="*/ 34 w 145"/>
                <a:gd name="T19" fmla="*/ 2 h 144"/>
                <a:gd name="T20" fmla="*/ 8 w 145"/>
                <a:gd name="T21" fmla="*/ 56 h 144"/>
                <a:gd name="T22" fmla="*/ 4 w 145"/>
                <a:gd name="T23" fmla="*/ 52 h 144"/>
                <a:gd name="T24" fmla="*/ 70 w 145"/>
                <a:gd name="T25" fmla="*/ 52 h 144"/>
                <a:gd name="T26" fmla="*/ 67 w 145"/>
                <a:gd name="T27" fmla="*/ 56 h 144"/>
                <a:gd name="T28" fmla="*/ 34 w 145"/>
                <a:gd name="T29" fmla="*/ 5 h 144"/>
                <a:gd name="T30" fmla="*/ 41 w 145"/>
                <a:gd name="T31" fmla="*/ 5 h 144"/>
                <a:gd name="T32" fmla="*/ 8 w 145"/>
                <a:gd name="T33" fmla="*/ 56 h 1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5"/>
                <a:gd name="T52" fmla="*/ 0 h 144"/>
                <a:gd name="T53" fmla="*/ 145 w 145"/>
                <a:gd name="T54" fmla="*/ 144 h 14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5" h="144">
                  <a:moveTo>
                    <a:pt x="65" y="5"/>
                  </a:moveTo>
                  <a:cubicBezTo>
                    <a:pt x="67" y="2"/>
                    <a:pt x="69" y="0"/>
                    <a:pt x="72" y="0"/>
                  </a:cubicBezTo>
                  <a:cubicBezTo>
                    <a:pt x="75" y="0"/>
                    <a:pt x="78" y="2"/>
                    <a:pt x="80" y="5"/>
                  </a:cubicBezTo>
                  <a:lnTo>
                    <a:pt x="144" y="133"/>
                  </a:lnTo>
                  <a:cubicBezTo>
                    <a:pt x="145" y="135"/>
                    <a:pt x="145" y="138"/>
                    <a:pt x="143" y="141"/>
                  </a:cubicBezTo>
                  <a:cubicBezTo>
                    <a:pt x="142" y="143"/>
                    <a:pt x="139" y="144"/>
                    <a:pt x="136" y="144"/>
                  </a:cubicBezTo>
                  <a:lnTo>
                    <a:pt x="8" y="144"/>
                  </a:lnTo>
                  <a:cubicBezTo>
                    <a:pt x="6" y="144"/>
                    <a:pt x="3" y="143"/>
                    <a:pt x="2" y="141"/>
                  </a:cubicBezTo>
                  <a:cubicBezTo>
                    <a:pt x="0" y="138"/>
                    <a:pt x="0" y="135"/>
                    <a:pt x="1" y="133"/>
                  </a:cubicBezTo>
                  <a:lnTo>
                    <a:pt x="65" y="5"/>
                  </a:lnTo>
                  <a:close/>
                  <a:moveTo>
                    <a:pt x="16" y="140"/>
                  </a:moveTo>
                  <a:lnTo>
                    <a:pt x="8" y="128"/>
                  </a:lnTo>
                  <a:lnTo>
                    <a:pt x="136" y="128"/>
                  </a:lnTo>
                  <a:lnTo>
                    <a:pt x="129" y="140"/>
                  </a:lnTo>
                  <a:lnTo>
                    <a:pt x="65" y="12"/>
                  </a:lnTo>
                  <a:lnTo>
                    <a:pt x="80" y="12"/>
                  </a:lnTo>
                  <a:lnTo>
                    <a:pt x="16" y="140"/>
                  </a:lnTo>
                  <a:close/>
                </a:path>
              </a:pathLst>
            </a:custGeom>
            <a:solidFill>
              <a:srgbClr val="98B954"/>
            </a:solidFill>
            <a:ln w="8" cap="flat">
              <a:solidFill>
                <a:srgbClr val="98B954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15" name="Rectangle 192"/>
            <p:cNvSpPr>
              <a:spLocks noChangeArrowheads="1"/>
            </p:cNvSpPr>
            <p:nvPr/>
          </p:nvSpPr>
          <p:spPr bwMode="auto">
            <a:xfrm>
              <a:off x="3578" y="3623"/>
              <a:ext cx="590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>
                  <a:latin typeface="Calibri" pitchFamily="34" charset="0"/>
                </a:rPr>
                <a:t>AUM % PIB</a:t>
              </a:r>
              <a:endParaRPr lang="pt-BR"/>
            </a:p>
          </p:txBody>
        </p:sp>
        <p:sp>
          <p:nvSpPr>
            <p:cNvPr id="22716" name="Freeform 193"/>
            <p:cNvSpPr>
              <a:spLocks noEditPoints="1"/>
            </p:cNvSpPr>
            <p:nvPr/>
          </p:nvSpPr>
          <p:spPr bwMode="auto">
            <a:xfrm>
              <a:off x="611" y="848"/>
              <a:ext cx="5051" cy="2949"/>
            </a:xfrm>
            <a:custGeom>
              <a:avLst/>
              <a:gdLst>
                <a:gd name="T0" fmla="*/ 0 w 9712"/>
                <a:gd name="T1" fmla="*/ 3 h 7424"/>
                <a:gd name="T2" fmla="*/ 4 w 9712"/>
                <a:gd name="T3" fmla="*/ 0 h 7424"/>
                <a:gd name="T4" fmla="*/ 5047 w 9712"/>
                <a:gd name="T5" fmla="*/ 0 h 7424"/>
                <a:gd name="T6" fmla="*/ 5051 w 9712"/>
                <a:gd name="T7" fmla="*/ 3 h 7424"/>
                <a:gd name="T8" fmla="*/ 5051 w 9712"/>
                <a:gd name="T9" fmla="*/ 2946 h 7424"/>
                <a:gd name="T10" fmla="*/ 5047 w 9712"/>
                <a:gd name="T11" fmla="*/ 2949 h 7424"/>
                <a:gd name="T12" fmla="*/ 4 w 9712"/>
                <a:gd name="T13" fmla="*/ 2949 h 7424"/>
                <a:gd name="T14" fmla="*/ 0 w 9712"/>
                <a:gd name="T15" fmla="*/ 2946 h 7424"/>
                <a:gd name="T16" fmla="*/ 0 w 9712"/>
                <a:gd name="T17" fmla="*/ 3 h 7424"/>
                <a:gd name="T18" fmla="*/ 8 w 9712"/>
                <a:gd name="T19" fmla="*/ 2946 h 7424"/>
                <a:gd name="T20" fmla="*/ 4 w 9712"/>
                <a:gd name="T21" fmla="*/ 2943 h 7424"/>
                <a:gd name="T22" fmla="*/ 5047 w 9712"/>
                <a:gd name="T23" fmla="*/ 2943 h 7424"/>
                <a:gd name="T24" fmla="*/ 5043 w 9712"/>
                <a:gd name="T25" fmla="*/ 2946 h 7424"/>
                <a:gd name="T26" fmla="*/ 5043 w 9712"/>
                <a:gd name="T27" fmla="*/ 3 h 7424"/>
                <a:gd name="T28" fmla="*/ 5047 w 9712"/>
                <a:gd name="T29" fmla="*/ 6 h 7424"/>
                <a:gd name="T30" fmla="*/ 4 w 9712"/>
                <a:gd name="T31" fmla="*/ 6 h 7424"/>
                <a:gd name="T32" fmla="*/ 8 w 9712"/>
                <a:gd name="T33" fmla="*/ 3 h 7424"/>
                <a:gd name="T34" fmla="*/ 8 w 9712"/>
                <a:gd name="T35" fmla="*/ 2946 h 74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712"/>
                <a:gd name="T55" fmla="*/ 0 h 7424"/>
                <a:gd name="T56" fmla="*/ 9712 w 9712"/>
                <a:gd name="T57" fmla="*/ 7424 h 74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712" h="74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9704" y="0"/>
                  </a:lnTo>
                  <a:cubicBezTo>
                    <a:pt x="9709" y="0"/>
                    <a:pt x="9712" y="4"/>
                    <a:pt x="9712" y="8"/>
                  </a:cubicBezTo>
                  <a:lnTo>
                    <a:pt x="9712" y="7416"/>
                  </a:lnTo>
                  <a:cubicBezTo>
                    <a:pt x="9712" y="7421"/>
                    <a:pt x="9709" y="7424"/>
                    <a:pt x="9704" y="7424"/>
                  </a:cubicBezTo>
                  <a:lnTo>
                    <a:pt x="8" y="7424"/>
                  </a:lnTo>
                  <a:cubicBezTo>
                    <a:pt x="4" y="7424"/>
                    <a:pt x="0" y="7421"/>
                    <a:pt x="0" y="7416"/>
                  </a:cubicBezTo>
                  <a:lnTo>
                    <a:pt x="0" y="8"/>
                  </a:lnTo>
                  <a:close/>
                  <a:moveTo>
                    <a:pt x="16" y="7416"/>
                  </a:moveTo>
                  <a:lnTo>
                    <a:pt x="8" y="7408"/>
                  </a:lnTo>
                  <a:lnTo>
                    <a:pt x="9704" y="7408"/>
                  </a:lnTo>
                  <a:lnTo>
                    <a:pt x="9696" y="7416"/>
                  </a:lnTo>
                  <a:lnTo>
                    <a:pt x="9696" y="8"/>
                  </a:lnTo>
                  <a:lnTo>
                    <a:pt x="970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7416"/>
                  </a:lnTo>
                  <a:close/>
                </a:path>
              </a:pathLst>
            </a:custGeom>
            <a:solidFill>
              <a:srgbClr val="868686"/>
            </a:solidFill>
            <a:ln w="1" cap="flat">
              <a:solidFill>
                <a:srgbClr val="8686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22717" name="Rectangle 194"/>
            <p:cNvSpPr>
              <a:spLocks noChangeArrowheads="1"/>
            </p:cNvSpPr>
            <p:nvPr/>
          </p:nvSpPr>
          <p:spPr bwMode="auto">
            <a:xfrm>
              <a:off x="4974" y="1405"/>
              <a:ext cx="192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 b="1"/>
                <a:t>46</a:t>
              </a:r>
              <a:endParaRPr lang="pt-BR"/>
            </a:p>
          </p:txBody>
        </p:sp>
        <p:sp>
          <p:nvSpPr>
            <p:cNvPr id="22718" name="Rectangle 195"/>
            <p:cNvSpPr>
              <a:spLocks noChangeArrowheads="1"/>
            </p:cNvSpPr>
            <p:nvPr/>
          </p:nvSpPr>
          <p:spPr bwMode="auto">
            <a:xfrm>
              <a:off x="5091" y="1405"/>
              <a:ext cx="15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 b="1"/>
                <a:t>%</a:t>
              </a:r>
              <a:endParaRPr lang="pt-BR"/>
            </a:p>
          </p:txBody>
        </p:sp>
        <p:sp>
          <p:nvSpPr>
            <p:cNvPr id="22719" name="Rectangle 196"/>
            <p:cNvSpPr>
              <a:spLocks noChangeArrowheads="1"/>
            </p:cNvSpPr>
            <p:nvPr/>
          </p:nvSpPr>
          <p:spPr bwMode="auto">
            <a:xfrm>
              <a:off x="1460" y="1522"/>
              <a:ext cx="1805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22720" name="Rectangle 197"/>
            <p:cNvSpPr>
              <a:spLocks noChangeArrowheads="1"/>
            </p:cNvSpPr>
            <p:nvPr/>
          </p:nvSpPr>
          <p:spPr bwMode="auto">
            <a:xfrm>
              <a:off x="1613" y="1546"/>
              <a:ext cx="1147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pt-BR" sz="1000" b="1"/>
                <a:t>Correlación PIB y AUM = 0,97 </a:t>
              </a:r>
              <a:endParaRPr lang="pt-BR"/>
            </a:p>
          </p:txBody>
        </p:sp>
        <p:sp>
          <p:nvSpPr>
            <p:cNvPr id="22721" name="Rectangle 198"/>
            <p:cNvSpPr>
              <a:spLocks noChangeArrowheads="1"/>
            </p:cNvSpPr>
            <p:nvPr/>
          </p:nvSpPr>
          <p:spPr bwMode="auto">
            <a:xfrm>
              <a:off x="2903" y="1546"/>
              <a:ext cx="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</p:grpSp>
      <p:sp>
        <p:nvSpPr>
          <p:cNvPr id="22534" name="Rectangle 194"/>
          <p:cNvSpPr>
            <a:spLocks noChangeArrowheads="1"/>
          </p:cNvSpPr>
          <p:nvPr/>
        </p:nvSpPr>
        <p:spPr bwMode="auto">
          <a:xfrm>
            <a:off x="2155825" y="4368800"/>
            <a:ext cx="30480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pt-BR" sz="1000" b="1"/>
              <a:t>9%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7A7173F-523A-4DAF-BFBF-5544F2A7B2F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Patrimonio de los Fondos de Inversión y PIB</a:t>
            </a:r>
          </a:p>
        </p:txBody>
      </p:sp>
      <p:sp>
        <p:nvSpPr>
          <p:cNvPr id="23555" name="Text Box 9"/>
          <p:cNvSpPr txBox="1">
            <a:spLocks noChangeArrowheads="1"/>
          </p:cNvSpPr>
          <p:nvPr/>
        </p:nvSpPr>
        <p:spPr bwMode="auto">
          <a:xfrm>
            <a:off x="371475" y="5857875"/>
            <a:ext cx="5313363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>
                <a:ea typeface="MS PGothic" pitchFamily="34" charset="-128"/>
              </a:rPr>
              <a:t>Fuente: Mckinsey Global Asset Management Survey – Mayo 2009.</a:t>
            </a:r>
          </a:p>
          <a:p>
            <a:pPr>
              <a:spcBef>
                <a:spcPct val="50000"/>
              </a:spcBef>
              <a:buClr>
                <a:schemeClr val="tx1"/>
              </a:buClr>
            </a:pPr>
            <a:endParaRPr lang="pt-BR"/>
          </a:p>
        </p:txBody>
      </p:sp>
      <p:grpSp>
        <p:nvGrpSpPr>
          <p:cNvPr id="23556" name="Group 9"/>
          <p:cNvGrpSpPr>
            <a:grpSpLocks noChangeAspect="1"/>
          </p:cNvGrpSpPr>
          <p:nvPr/>
        </p:nvGrpSpPr>
        <p:grpSpPr bwMode="auto">
          <a:xfrm>
            <a:off x="322263" y="1223963"/>
            <a:ext cx="8894762" cy="4560887"/>
            <a:chOff x="203" y="771"/>
            <a:chExt cx="5603" cy="2873"/>
          </a:xfrm>
        </p:grpSpPr>
        <p:sp>
          <p:nvSpPr>
            <p:cNvPr id="23557" name="AutoShape 8"/>
            <p:cNvSpPr>
              <a:spLocks noChangeAspect="1" noChangeArrowheads="1" noTextEdit="1"/>
            </p:cNvSpPr>
            <p:nvPr/>
          </p:nvSpPr>
          <p:spPr bwMode="auto">
            <a:xfrm>
              <a:off x="203" y="771"/>
              <a:ext cx="5603" cy="2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pic>
          <p:nvPicPr>
            <p:cNvPr id="23558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1" y="780"/>
              <a:ext cx="5595" cy="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A052068-EEEF-4C72-98D0-618877921DC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Histórico - de 1957 a 1994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963" y="1108075"/>
            <a:ext cx="9491662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1957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Creado el primer Fondo de Inversión en el Brasil (CRESCINCO)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1967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Creados los “Fondos 157”, con incentivo fiscal para inversión en acciones.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1970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El Banco Central pasa a reglamentar los Fondos de Inversión.</a:t>
            </a:r>
            <a:endParaRPr lang="es-ES" sz="1800" b="1" smtClean="0"/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1976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Creada la CVM - Comisión de Valores Mobiliarios. 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1985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Los Fondos de Inversión son divididos en: Fondos de Renta Fija y Fondos de Acciones.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1987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La CVM es autorizada a reglamentar la administración de los Fondos de Acciones, y a autorizar su funcionamiento.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b="1" smtClean="0"/>
              <a:t>1990</a:t>
            </a: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El Plano Collor afecta a la industria de fondos, que sufre una expresiva reducción en su volumen de aplicaciones.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ANBID pasa a divulgar diariamente el patrimonio neto y la Cuota de los Fondos. </a:t>
            </a:r>
            <a:endParaRPr lang="es-ES" sz="1800" b="1" smtClean="0"/>
          </a:p>
          <a:p>
            <a:pPr eaLnBrk="1" hangingPunct="1">
              <a:lnSpc>
                <a:spcPct val="80000"/>
              </a:lnSpc>
              <a:buFont typeface="Marlett" pitchFamily="2" charset="2"/>
              <a:buNone/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A545334-4246-41F1-8D69-5D295D32711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Evolución Reciente - de 1994 a 1999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963" y="1041400"/>
            <a:ext cx="9491662" cy="4876800"/>
          </a:xfrm>
        </p:spPr>
        <p:txBody>
          <a:bodyPr/>
          <a:lstStyle/>
          <a:p>
            <a:pPr eaLnBrk="1" hangingPunct="1"/>
            <a:r>
              <a:rPr lang="es-ES" b="1" smtClean="0"/>
              <a:t>1ª Fase: de 1994 a 1999 - Principales Eventos</a:t>
            </a:r>
          </a:p>
          <a:p>
            <a:pPr eaLnBrk="1" hangingPunct="1"/>
            <a:r>
              <a:rPr lang="es-ES" smtClean="0"/>
              <a:t>El gobierno lanza el Plano Real en Julio de 1994.</a:t>
            </a:r>
          </a:p>
          <a:p>
            <a:pPr eaLnBrk="1" hangingPunct="1"/>
            <a:r>
              <a:rPr lang="es-ES" smtClean="0"/>
              <a:t>Nuevo formato de los Fondos de Acciones.</a:t>
            </a:r>
          </a:p>
          <a:p>
            <a:pPr eaLnBrk="1" hangingPunct="1"/>
            <a:r>
              <a:rPr lang="es-ES" smtClean="0"/>
              <a:t>Creado el FIEX - Fondo de Inversiones en el Exterior.</a:t>
            </a:r>
          </a:p>
          <a:p>
            <a:pPr eaLnBrk="1" hangingPunct="1"/>
            <a:r>
              <a:rPr lang="es-ES" smtClean="0"/>
              <a:t>Creación del FII - Fondo de Inversión Inmobiliaria. </a:t>
            </a:r>
          </a:p>
          <a:p>
            <a:pPr eaLnBrk="1" hangingPunct="1"/>
            <a:r>
              <a:rPr lang="es-ES" smtClean="0"/>
              <a:t>Nueva reglamentación de Fondos: Resolución CMN nº 2.183/95 y Circular </a:t>
            </a:r>
            <a:br>
              <a:rPr lang="es-ES" smtClean="0"/>
            </a:br>
            <a:r>
              <a:rPr lang="es-ES" smtClean="0"/>
              <a:t> nº 2.616/95, del Banco Central.</a:t>
            </a:r>
          </a:p>
          <a:p>
            <a:pPr eaLnBrk="1" hangingPunct="1"/>
            <a:r>
              <a:rPr lang="es-ES" smtClean="0"/>
              <a:t>Es creada la figura de los FIF - Fondos de Inversión Financiera, y los FAC - Fondos de Aplicación en Cuotas. </a:t>
            </a:r>
          </a:p>
          <a:p>
            <a:pPr eaLnBrk="1" hangingPunct="1"/>
            <a:r>
              <a:rPr lang="es-ES" smtClean="0"/>
              <a:t>El Banco Central disciplina los Fondos Exclusivos.</a:t>
            </a:r>
          </a:p>
          <a:p>
            <a:pPr eaLnBrk="1" hangingPunct="1"/>
            <a:r>
              <a:rPr lang="es-ES" smtClean="0"/>
              <a:t>Publicadas normas de segregación de administración de recursos de terceros. </a:t>
            </a:r>
          </a:p>
          <a:p>
            <a:pPr eaLnBrk="1" hangingPunct="1"/>
            <a:r>
              <a:rPr lang="es-ES" smtClean="0"/>
              <a:t>Creado el PGBL - Plano Generador de Beneficio Libre (Jubilación privada). </a:t>
            </a:r>
          </a:p>
          <a:p>
            <a:pPr eaLnBrk="1" hangingPunct="1"/>
            <a:r>
              <a:rPr lang="es-ES" smtClean="0"/>
              <a:t>Surgen los Fondos de Privatización - FGTS. </a:t>
            </a:r>
          </a:p>
          <a:p>
            <a:pPr eaLnBrk="1" hangingPunct="1"/>
            <a:endParaRPr lang="es-ES" smtClean="0"/>
          </a:p>
          <a:p>
            <a:pPr eaLnBrk="1" hangingPunct="1"/>
            <a:endParaRPr lang="es-E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E64BA31-1D17-4404-A2FB-26CB7D496BAE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Evolución Reciente - de 1994 a 1999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1ª Fase: de 1994 a 1999 - Principales Características</a:t>
            </a:r>
          </a:p>
          <a:p>
            <a:pPr eaLnBrk="1" hangingPunct="1">
              <a:buFont typeface="Marlett" pitchFamily="2" charset="2"/>
              <a:buNone/>
            </a:pPr>
            <a:endParaRPr lang="es-ES" b="1" smtClean="0"/>
          </a:p>
          <a:p>
            <a:pPr eaLnBrk="1" hangingPunct="1"/>
            <a:r>
              <a:rPr lang="es-ES" sz="1800" smtClean="0"/>
              <a:t>Contribuciones a la estabilización 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z="1800" smtClean="0"/>
              <a:t>    de la economía:</a:t>
            </a:r>
          </a:p>
          <a:p>
            <a:pPr eaLnBrk="1" hangingPunct="1">
              <a:buFont typeface="Marlett" pitchFamily="2" charset="2"/>
              <a:buNone/>
            </a:pPr>
            <a:endParaRPr lang="es-ES" sz="1800" smtClean="0"/>
          </a:p>
          <a:p>
            <a:pPr lvl="1" eaLnBrk="1" hangingPunct="1"/>
            <a:r>
              <a:rPr lang="es-ES" smtClean="0"/>
              <a:t>Financiación parcial de la Deuda Pública, que pasó de 30% para </a:t>
            </a:r>
          </a:p>
          <a:p>
            <a:pPr lvl="1" eaLnBrk="1" hangingPunct="1">
              <a:buFont typeface="Marlett" pitchFamily="2" charset="2"/>
              <a:buNone/>
            </a:pPr>
            <a:r>
              <a:rPr lang="es-ES" smtClean="0"/>
              <a:t>   44,5% del PIB.</a:t>
            </a:r>
          </a:p>
          <a:p>
            <a:pPr lvl="1" eaLnBrk="1" hangingPunct="1">
              <a:buFont typeface="Marlett" pitchFamily="2" charset="2"/>
              <a:buNone/>
            </a:pPr>
            <a:endParaRPr lang="es-ES" smtClean="0"/>
          </a:p>
          <a:p>
            <a:pPr lvl="1" eaLnBrk="1" hangingPunct="1"/>
            <a:r>
              <a:rPr lang="es-ES" smtClean="0"/>
              <a:t>Plazos mayores de vencimiento </a:t>
            </a:r>
          </a:p>
          <a:p>
            <a:pPr lvl="1" eaLnBrk="1" hangingPunct="1">
              <a:buFont typeface="Marlett" pitchFamily="2" charset="2"/>
              <a:buNone/>
            </a:pPr>
            <a:r>
              <a:rPr lang="es-ES" smtClean="0"/>
              <a:t>   en las aplicaciones financieras – pasaron a un mínimo de 30 días</a:t>
            </a:r>
          </a:p>
          <a:p>
            <a:pPr lvl="1"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endParaRPr lang="es-ES" sz="1800" smtClean="0"/>
          </a:p>
          <a:p>
            <a:pPr eaLnBrk="1" hangingPunct="1"/>
            <a:endParaRPr lang="es-ES" sz="1800" smtClean="0"/>
          </a:p>
          <a:p>
            <a:pPr eaLnBrk="1" hangingPunct="1">
              <a:buFont typeface="Marlett" pitchFamily="2" charset="2"/>
              <a:buNone/>
            </a:pPr>
            <a:endParaRPr lang="es-ES" sz="1800" smtClean="0"/>
          </a:p>
          <a:p>
            <a:pPr eaLnBrk="1" hangingPunct="1"/>
            <a:endParaRPr lang="es-ES" sz="1800" smtClean="0"/>
          </a:p>
          <a:p>
            <a:pPr eaLnBrk="1" hangingPunct="1"/>
            <a:endParaRPr lang="es-ES" sz="1800" smtClean="0"/>
          </a:p>
        </p:txBody>
      </p:sp>
      <p:pic>
        <p:nvPicPr>
          <p:cNvPr id="26628" name="Picture 6" descr="Graphic1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8350" y="1546225"/>
            <a:ext cx="501491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790BB50-4DD2-48AD-8794-1914EFF9AC9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Evolución Reciente - a partir de 1999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250" y="1108075"/>
            <a:ext cx="9491663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smtClean="0"/>
              <a:t>2ª Fase: a partir de 1999 - Principales Eventos</a:t>
            </a:r>
            <a:endParaRPr lang="es-ES" sz="1800" smtClean="0"/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Rescate de cuotas FIF y FAC en cualquier momento, y con rentabilidad.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 CVM creó los FITVM (Fondos de inversión en títulos y valores mobiliarios). 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 Resolución CMN nº 2.689/00 equipara los derechos de inversores no residentes con los de inversores residentes. Son revocados los Anexos I, II, III y IV. 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Lanzamiento del Código de Autorregulación de los Fondos de Inversión.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Reglamentación de los FIDCs – Fondos de Inversión sobre Derechos Creditorios.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 CVM se torna única responsable por la normatización y supervisión de los </a:t>
            </a:r>
          </a:p>
          <a:p>
            <a:pPr eaLnBrk="1" hangingPunct="1">
              <a:lnSpc>
                <a:spcPct val="90000"/>
              </a:lnSpc>
              <a:buFont typeface="Marlett" pitchFamily="2" charset="2"/>
              <a:buNone/>
            </a:pPr>
            <a:r>
              <a:rPr lang="es-ES" sz="1800" smtClean="0"/>
              <a:t>    Fondos de Inversión.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Comienza el proceso de certificación de profesionales de mercado.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Creación de los FIP - Fondos de Inversión en Participaciones.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 CVM edita una nueva Instrucción para Fondos de Inversión (Instrucción CVM </a:t>
            </a:r>
            <a:br>
              <a:rPr lang="es-ES" sz="1800" smtClean="0"/>
            </a:br>
            <a:r>
              <a:rPr lang="es-ES" sz="1800" smtClean="0"/>
              <a:t>nº 409/04). 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CVM autoriza los Fondos de Inversión a operar en el exterior.</a:t>
            </a:r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Creación de ANBIMA, como resultado de la fusión entre ANBID y ANDIMA.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4F92C37-13BF-4601-B7C1-E3AE800760A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358775"/>
            <a:ext cx="8439150" cy="492125"/>
          </a:xfrm>
        </p:spPr>
        <p:txBody>
          <a:bodyPr/>
          <a:lstStyle/>
          <a:p>
            <a:pPr eaLnBrk="1" hangingPunct="1"/>
            <a:r>
              <a:rPr lang="es-ES" smtClean="0"/>
              <a:t>Evolución de la Industria de Fondos a partir de 1999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250" y="1198563"/>
            <a:ext cx="9491663" cy="4876800"/>
          </a:xfrm>
        </p:spPr>
        <p:txBody>
          <a:bodyPr/>
          <a:lstStyle/>
          <a:p>
            <a:pPr eaLnBrk="1" hangingPunct="1"/>
            <a:r>
              <a:rPr lang="es-ES" b="1" smtClean="0"/>
              <a:t>2ª Fase: a partir de 1999 -</a:t>
            </a:r>
            <a:r>
              <a:rPr lang="es-ES" smtClean="0"/>
              <a:t> </a:t>
            </a:r>
            <a:r>
              <a:rPr lang="es-ES" b="1" smtClean="0"/>
              <a:t>Principales Características</a:t>
            </a:r>
            <a:endParaRPr lang="es-ES" smtClean="0"/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r>
              <a:rPr lang="es-ES" smtClean="0"/>
              <a:t>Aumento de la correlación entre crecimiento económico y la industria de Fondos de Inversión.</a:t>
            </a:r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r>
              <a:rPr lang="es-ES" smtClean="0"/>
              <a:t>Las crisis de 2002 y de 2008 generan ajustes y promueven cambios.</a:t>
            </a:r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r>
              <a:rPr lang="es-ES" smtClean="0"/>
              <a:t>Perfeccionamiento de la Legislación.</a:t>
            </a:r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r>
              <a:rPr lang="es-ES" smtClean="0"/>
              <a:t>Evolución y maduración de la industria.</a:t>
            </a:r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6E8A7DE-ABD8-4C2E-A7B6-C8DC04FD2AC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358775"/>
            <a:ext cx="8505825" cy="892175"/>
          </a:xfrm>
        </p:spPr>
        <p:txBody>
          <a:bodyPr/>
          <a:lstStyle/>
          <a:p>
            <a:pPr eaLnBrk="1" hangingPunct="1"/>
            <a:r>
              <a:rPr lang="es-ES" smtClean="0"/>
              <a:t>Evolución de la Industria de Fondos a partir de 1999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738" y="1146175"/>
            <a:ext cx="9491662" cy="4876800"/>
          </a:xfrm>
        </p:spPr>
        <p:txBody>
          <a:bodyPr/>
          <a:lstStyle/>
          <a:p>
            <a:pPr eaLnBrk="1" hangingPunct="1"/>
            <a:r>
              <a:rPr lang="es-ES" b="1" smtClean="0"/>
              <a:t>2ª Fase: a partir de 1999</a:t>
            </a:r>
            <a:r>
              <a:rPr lang="es-ES" smtClean="0"/>
              <a:t> </a:t>
            </a:r>
          </a:p>
          <a:p>
            <a:pPr eaLnBrk="1" hangingPunct="1">
              <a:buFont typeface="Marlett" pitchFamily="2" charset="2"/>
              <a:buNone/>
            </a:pPr>
            <a:endParaRPr lang="es-ES" smtClean="0"/>
          </a:p>
          <a:p>
            <a:pPr eaLnBrk="1" hangingPunct="1"/>
            <a:r>
              <a:rPr lang="es-ES" smtClean="0"/>
              <a:t>Principales iniciativas de ANBIMA: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Código de Autorregulación de los Fondos de Inversión;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Certificación de profesionales;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Sugerencias para perfeccionar la reglamentación;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Educación de los inversores - site “</a:t>
            </a:r>
            <a:r>
              <a:rPr lang="es-ES" i="1" smtClean="0"/>
              <a:t>Como Invertir</a:t>
            </a:r>
            <a:r>
              <a:rPr lang="es-ES" smtClean="0"/>
              <a:t>”;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Se establecen reglas de registro de Fondos en la base de datos de Anbima;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Creación de un </a:t>
            </a:r>
            <a:r>
              <a:rPr lang="es-ES" i="1" smtClean="0"/>
              <a:t>ranking</a:t>
            </a:r>
            <a:r>
              <a:rPr lang="es-ES" smtClean="0"/>
              <a:t> de gestores de Fondos;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Creación del IHFA - </a:t>
            </a:r>
            <a:r>
              <a:rPr lang="es-ES" i="1" smtClean="0"/>
              <a:t>Índice de Hedge Funds</a:t>
            </a:r>
            <a:r>
              <a:rPr lang="es-ES" smtClean="0"/>
              <a:t>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smtClean="0"/>
              <a:t> - Código de Autorregulación para </a:t>
            </a:r>
            <a:r>
              <a:rPr lang="es-ES" i="1" smtClean="0"/>
              <a:t>Private Banking;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i="1" smtClean="0"/>
              <a:t> - </a:t>
            </a:r>
            <a:r>
              <a:rPr lang="es-ES" smtClean="0"/>
              <a:t>Directrices para la política de ejercicio del derecho de voto en asambleas</a:t>
            </a:r>
          </a:p>
          <a:p>
            <a:pPr eaLnBrk="1" hangingPunct="1">
              <a:buFont typeface="Marlett" pitchFamily="2" charset="2"/>
              <a:buNone/>
            </a:pPr>
            <a:r>
              <a:rPr lang="es-ES" i="1" smtClean="0"/>
              <a:t> -</a:t>
            </a:r>
            <a:r>
              <a:rPr lang="es-ES" smtClean="0"/>
              <a:t> Cuestionario estándar </a:t>
            </a:r>
            <a:r>
              <a:rPr lang="es-ES" i="1" smtClean="0"/>
              <a:t>Due Diligence</a:t>
            </a:r>
            <a:r>
              <a:rPr lang="es-ES" smtClean="0"/>
              <a:t> para Fondos de Inversión.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999ADA7-0831-43C4-9F5E-F8439F498B6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Situación Actual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endParaRPr lang="pt-BR" sz="1800" smtClean="0"/>
          </a:p>
        </p:txBody>
      </p:sp>
      <p:graphicFrame>
        <p:nvGraphicFramePr>
          <p:cNvPr id="18509" name="Group 77"/>
          <p:cNvGraphicFramePr>
            <a:graphicFrameLocks noGrp="1"/>
          </p:cNvGraphicFramePr>
          <p:nvPr>
            <p:ph sz="half" idx="2"/>
          </p:nvPr>
        </p:nvGraphicFramePr>
        <p:xfrm>
          <a:off x="1042988" y="1371600"/>
          <a:ext cx="7502525" cy="4806950"/>
        </p:xfrm>
        <a:graphic>
          <a:graphicData uri="http://schemas.openxmlformats.org/drawingml/2006/table">
            <a:tbl>
              <a:tblPr/>
              <a:tblGrid>
                <a:gridCol w="2251075"/>
                <a:gridCol w="2714625"/>
                <a:gridCol w="2536825"/>
              </a:tblGrid>
              <a:tr h="354013">
                <a:tc gridSpan="3"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Industria de Fondos en el Mundo (4T09) - en US$ mil millones</a:t>
                      </a:r>
                      <a:r>
                        <a:rPr kumimoji="0" lang="es-E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Orden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País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Patrimonio neto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Mundo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22.882.716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EEUU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11.120.728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Luxemburgo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2.293.793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Francia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1.805.641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Australia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1.198.838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Irlanda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860.515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  <a:endParaRPr kumimoji="0" lang="es-ES" sz="20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Brasil</a:t>
                      </a:r>
                      <a:endParaRPr kumimoji="0" lang="es-ES" sz="2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783.970</a:t>
                      </a:r>
                      <a:endParaRPr kumimoji="0" lang="es-ES" sz="20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Reino Unido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729.141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Japón</a:t>
                      </a: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660.666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Canadá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565.156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223838" marR="0" lvl="0" indent="-223838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China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3838" marR="0" lvl="0" indent="-223838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381.207</a:t>
                      </a: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223838" marR="0" lvl="0" indent="-223838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Fuente: ICI</a:t>
                      </a:r>
                      <a:endParaRPr kumimoji="0" lang="es-E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D9"/>
                        </a:buClr>
                        <a:buSzPct val="70000"/>
                        <a:buFont typeface="Marlett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D9"/>
                        </a:buClr>
                        <a:buSzPct val="70000"/>
                        <a:buFont typeface="Marlett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A336F24-AE3E-41F7-AF44-FE757F8FA6B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Situación Actual</a:t>
            </a:r>
            <a:endParaRPr lang="pt-BR" smtClean="0"/>
          </a:p>
        </p:txBody>
      </p:sp>
      <p:sp>
        <p:nvSpPr>
          <p:cNvPr id="31747" name="Rectangle 27"/>
          <p:cNvSpPr>
            <a:spLocks noChangeArrowheads="1"/>
          </p:cNvSpPr>
          <p:nvPr/>
        </p:nvSpPr>
        <p:spPr bwMode="auto">
          <a:xfrm>
            <a:off x="4329113" y="1831975"/>
            <a:ext cx="16986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s-ES_tradnl" sz="1600" b="1">
                <a:latin typeface="Calibri" pitchFamily="34" charset="0"/>
              </a:rPr>
              <a:t>Renta Variable </a:t>
            </a:r>
            <a:br>
              <a:rPr lang="es-ES_tradnl" sz="1600" b="1">
                <a:latin typeface="Calibri" pitchFamily="34" charset="0"/>
              </a:rPr>
            </a:br>
            <a:r>
              <a:rPr lang="es-ES_tradnl" sz="1600" b="1">
                <a:solidFill>
                  <a:srgbClr val="FF0000"/>
                </a:solidFill>
                <a:latin typeface="Calibri" pitchFamily="34" charset="0"/>
              </a:rPr>
              <a:t>12%</a:t>
            </a:r>
            <a:endParaRPr lang="es-ES_tradnl" sz="1600">
              <a:solidFill>
                <a:srgbClr val="FF0000"/>
              </a:solidFill>
            </a:endParaRPr>
          </a:p>
        </p:txBody>
      </p:sp>
      <p:grpSp>
        <p:nvGrpSpPr>
          <p:cNvPr id="31748" name="Group 92"/>
          <p:cNvGrpSpPr>
            <a:grpSpLocks/>
          </p:cNvGrpSpPr>
          <p:nvPr/>
        </p:nvGrpSpPr>
        <p:grpSpPr bwMode="auto">
          <a:xfrm>
            <a:off x="-22225" y="946150"/>
            <a:ext cx="6299200" cy="2759075"/>
            <a:chOff x="180626" y="1037168"/>
            <a:chExt cx="6299198" cy="2758200"/>
          </a:xfrm>
        </p:grpSpPr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42551" y="1037168"/>
              <a:ext cx="5526086" cy="307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pt-BR" sz="2000" b="1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Distribución</a:t>
              </a:r>
              <a:r>
                <a:rPr lang="pt-BR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 por </a:t>
              </a:r>
              <a:r>
                <a:rPr lang="pt-BR" sz="2000" b="1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Categoría</a:t>
              </a:r>
              <a:r>
                <a:rPr lang="pt-BR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- Brasil</a:t>
              </a:r>
              <a:endParaRPr lang="pt-B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31759" name="Group 91"/>
            <p:cNvGrpSpPr>
              <a:grpSpLocks/>
            </p:cNvGrpSpPr>
            <p:nvPr/>
          </p:nvGrpSpPr>
          <p:grpSpPr bwMode="auto">
            <a:xfrm>
              <a:off x="180626" y="1465012"/>
              <a:ext cx="6299198" cy="2330356"/>
              <a:chOff x="180626" y="1465012"/>
              <a:chExt cx="6299198" cy="2330356"/>
            </a:xfrm>
          </p:grpSpPr>
          <p:pic>
            <p:nvPicPr>
              <p:cNvPr id="31760" name="Picture 52" descr="Graphic5.wmf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8788" y="1761066"/>
                <a:ext cx="4046432" cy="2034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761" name="Rectangle 27"/>
              <p:cNvSpPr>
                <a:spLocks noChangeArrowheads="1"/>
              </p:cNvSpPr>
              <p:nvPr/>
            </p:nvSpPr>
            <p:spPr bwMode="auto">
              <a:xfrm>
                <a:off x="2952028" y="1465012"/>
                <a:ext cx="123615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s-ES_tradnl" sz="1600" b="1">
                    <a:latin typeface="Calibri" pitchFamily="34" charset="0"/>
                  </a:rPr>
                  <a:t>Otros Fondos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7%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62" name="Rectangle 27"/>
              <p:cNvSpPr>
                <a:spLocks noChangeArrowheads="1"/>
              </p:cNvSpPr>
              <p:nvPr/>
            </p:nvSpPr>
            <p:spPr bwMode="auto">
              <a:xfrm>
                <a:off x="5235225" y="2832134"/>
                <a:ext cx="1244599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s-ES_tradnl" sz="1600" b="1">
                    <a:latin typeface="Calibri" pitchFamily="34" charset="0"/>
                  </a:rPr>
                  <a:t>Renta Fija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52%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63" name="Rectangle 27"/>
              <p:cNvSpPr>
                <a:spLocks noChangeArrowheads="1"/>
              </p:cNvSpPr>
              <p:nvPr/>
            </p:nvSpPr>
            <p:spPr bwMode="auto">
              <a:xfrm>
                <a:off x="417693" y="1544036"/>
                <a:ext cx="982135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s-ES_tradnl" sz="1600" b="1">
                    <a:latin typeface="Calibri" pitchFamily="34" charset="0"/>
                  </a:rPr>
                  <a:t>Money Market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4%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64" name="Rectangle 27"/>
              <p:cNvSpPr>
                <a:spLocks noChangeArrowheads="1"/>
              </p:cNvSpPr>
              <p:nvPr/>
            </p:nvSpPr>
            <p:spPr bwMode="auto">
              <a:xfrm>
                <a:off x="180626" y="2518179"/>
                <a:ext cx="1004712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s-ES_tradnl" sz="1600" b="1">
                    <a:latin typeface="Calibri" pitchFamily="34" charset="0"/>
                  </a:rPr>
                  <a:t>Multi Mercado</a:t>
                </a:r>
              </a:p>
              <a:p>
                <a:pPr algn="r"/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26%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1749" name="Group 94"/>
          <p:cNvGrpSpPr>
            <a:grpSpLocks/>
          </p:cNvGrpSpPr>
          <p:nvPr/>
        </p:nvGrpSpPr>
        <p:grpSpPr bwMode="auto">
          <a:xfrm>
            <a:off x="3960813" y="3419475"/>
            <a:ext cx="5646737" cy="2986088"/>
            <a:chOff x="4311032" y="3486780"/>
            <a:chExt cx="5645771" cy="2986633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4311032" y="3486780"/>
              <a:ext cx="5525142" cy="308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pt-BR" sz="2000" b="1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Distribución</a:t>
              </a:r>
              <a:r>
                <a:rPr lang="pt-BR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mundial por </a:t>
              </a:r>
              <a:r>
                <a:rPr lang="pt-BR" sz="2000" b="1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Categoría</a:t>
              </a:r>
              <a:r>
                <a:rPr lang="pt-BR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</a:t>
              </a:r>
              <a:endParaRPr lang="pt-B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31751" name="Group 90"/>
            <p:cNvGrpSpPr>
              <a:grpSpLocks/>
            </p:cNvGrpSpPr>
            <p:nvPr/>
          </p:nvGrpSpPr>
          <p:grpSpPr bwMode="auto">
            <a:xfrm>
              <a:off x="4616487" y="3942924"/>
              <a:ext cx="5340316" cy="2530489"/>
              <a:chOff x="4529666" y="3705855"/>
              <a:chExt cx="5340316" cy="2530489"/>
            </a:xfrm>
          </p:grpSpPr>
          <p:pic>
            <p:nvPicPr>
              <p:cNvPr id="31752" name="Picture 78" descr="Graphic5.wmf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122333" y="3968046"/>
                <a:ext cx="4057084" cy="2268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753" name="Rectangle 27"/>
              <p:cNvSpPr>
                <a:spLocks noChangeArrowheads="1"/>
              </p:cNvSpPr>
              <p:nvPr/>
            </p:nvSpPr>
            <p:spPr bwMode="auto">
              <a:xfrm>
                <a:off x="6907181" y="3705855"/>
                <a:ext cx="123615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s-ES_tradnl" sz="1600" b="1">
                    <a:latin typeface="Calibri" pitchFamily="34" charset="0"/>
                  </a:rPr>
                  <a:t>Otros Fondos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4%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54" name="Rectangle 27"/>
              <p:cNvSpPr>
                <a:spLocks noChangeArrowheads="1"/>
              </p:cNvSpPr>
              <p:nvPr/>
            </p:nvSpPr>
            <p:spPr bwMode="auto">
              <a:xfrm>
                <a:off x="8453770" y="4140478"/>
                <a:ext cx="1416212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s-ES_tradnl" sz="1600" b="1">
                    <a:latin typeface="Calibri" pitchFamily="34" charset="0"/>
                  </a:rPr>
                  <a:t>Renta Variable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41%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55" name="Rectangle 27"/>
              <p:cNvSpPr>
                <a:spLocks noChangeArrowheads="1"/>
              </p:cNvSpPr>
              <p:nvPr/>
            </p:nvSpPr>
            <p:spPr bwMode="auto">
              <a:xfrm>
                <a:off x="8648513" y="5716445"/>
                <a:ext cx="1052136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s-ES_tradnl" sz="1600" b="1">
                    <a:latin typeface="Calibri" pitchFamily="34" charset="0"/>
                  </a:rPr>
                  <a:t>Renta Fija</a:t>
                </a:r>
              </a:p>
              <a:p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21%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56" name="Rectangle 27"/>
              <p:cNvSpPr>
                <a:spLocks noChangeArrowheads="1"/>
              </p:cNvSpPr>
              <p:nvPr/>
            </p:nvSpPr>
            <p:spPr bwMode="auto">
              <a:xfrm>
                <a:off x="4529666" y="4123548"/>
                <a:ext cx="982135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s-ES_tradnl" sz="1600" b="1">
                    <a:latin typeface="Calibri" pitchFamily="34" charset="0"/>
                  </a:rPr>
                  <a:t>Money Market</a:t>
                </a:r>
                <a:br>
                  <a:rPr lang="es-ES_tradnl" sz="1600" b="1">
                    <a:latin typeface="Calibri" pitchFamily="34" charset="0"/>
                  </a:rPr>
                </a:br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24%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1757" name="Rectangle 27"/>
              <p:cNvSpPr>
                <a:spLocks noChangeArrowheads="1"/>
              </p:cNvSpPr>
              <p:nvPr/>
            </p:nvSpPr>
            <p:spPr bwMode="auto">
              <a:xfrm>
                <a:off x="4655069" y="5458935"/>
                <a:ext cx="1004712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s-ES_tradnl" sz="1600" b="1">
                    <a:latin typeface="Calibri" pitchFamily="34" charset="0"/>
                  </a:rPr>
                  <a:t>Multi Mercado</a:t>
                </a:r>
              </a:p>
              <a:p>
                <a:pPr algn="r"/>
                <a:r>
                  <a:rPr lang="es-ES_tradnl" sz="1600" b="1">
                    <a:solidFill>
                      <a:srgbClr val="FF0000"/>
                    </a:solidFill>
                    <a:latin typeface="Calibri" pitchFamily="34" charset="0"/>
                  </a:rPr>
                  <a:t>11%</a:t>
                </a:r>
                <a:endParaRPr lang="es-ES_tradnl" sz="160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55DC9E-E0C1-4088-928E-22722F10CFB7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Situación Actual</a:t>
            </a:r>
            <a:endParaRPr lang="pt-BR" smtClean="0"/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6743700" y="2552700"/>
            <a:ext cx="2501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</a:pPr>
            <a:endParaRPr lang="es-ES_tradnl"/>
          </a:p>
        </p:txBody>
      </p:sp>
      <p:pic>
        <p:nvPicPr>
          <p:cNvPr id="32772" name="Picture 5" descr="Graphic1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1250950"/>
            <a:ext cx="743902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8289331-0EC8-4FF3-84E2-F027A5E7EF2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Situación Actual</a:t>
            </a:r>
            <a:endParaRPr lang="pt-BR" smtClean="0"/>
          </a:p>
        </p:txBody>
      </p:sp>
      <p:pic>
        <p:nvPicPr>
          <p:cNvPr id="33795" name="Picture 4" descr="Graphic2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1713" y="1311275"/>
            <a:ext cx="7834312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65" descr="Graphic1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5375" y="3059113"/>
            <a:ext cx="5084763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74F9DD1-B636-43E5-9B3A-8F556B865874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Recursos de la Seguridad Social</a:t>
            </a:r>
          </a:p>
        </p:txBody>
      </p:sp>
      <p:sp>
        <p:nvSpPr>
          <p:cNvPr id="34820" name="AutoShape 2"/>
          <p:cNvSpPr>
            <a:spLocks noChangeAspect="1" noChangeArrowheads="1" noTextEdit="1"/>
          </p:cNvSpPr>
          <p:nvPr/>
        </p:nvSpPr>
        <p:spPr bwMode="auto">
          <a:xfrm>
            <a:off x="517525" y="1173163"/>
            <a:ext cx="890746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_tradnl"/>
          </a:p>
        </p:txBody>
      </p:sp>
      <p:sp>
        <p:nvSpPr>
          <p:cNvPr id="34821" name="Rectangle 53"/>
          <p:cNvSpPr>
            <a:spLocks noChangeArrowheads="1"/>
          </p:cNvSpPr>
          <p:nvPr/>
        </p:nvSpPr>
        <p:spPr bwMode="auto">
          <a:xfrm>
            <a:off x="5945188" y="1830388"/>
            <a:ext cx="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pt-BR" sz="1800">
              <a:solidFill>
                <a:schemeClr val="tx1"/>
              </a:solidFill>
            </a:endParaRPr>
          </a:p>
        </p:txBody>
      </p:sp>
      <p:sp>
        <p:nvSpPr>
          <p:cNvPr id="34822" name="Rectangle 54"/>
          <p:cNvSpPr>
            <a:spLocks noChangeArrowheads="1"/>
          </p:cNvSpPr>
          <p:nvPr/>
        </p:nvSpPr>
        <p:spPr bwMode="auto">
          <a:xfrm>
            <a:off x="6638925" y="1830388"/>
            <a:ext cx="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pt-BR" sz="1800">
              <a:solidFill>
                <a:schemeClr val="tx1"/>
              </a:solidFill>
            </a:endParaRPr>
          </a:p>
        </p:txBody>
      </p:sp>
      <p:sp>
        <p:nvSpPr>
          <p:cNvPr id="34823" name="Rectangle 11"/>
          <p:cNvSpPr>
            <a:spLocks noChangeArrowheads="1"/>
          </p:cNvSpPr>
          <p:nvPr/>
        </p:nvSpPr>
        <p:spPr bwMode="auto">
          <a:xfrm>
            <a:off x="7486650" y="4175125"/>
            <a:ext cx="998538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_tradnl" sz="1900" b="1">
                <a:latin typeface="Calibri" pitchFamily="34" charset="0"/>
              </a:rPr>
              <a:t>Renta Fija</a:t>
            </a:r>
            <a:br>
              <a:rPr lang="es-ES_tradnl" sz="1900" b="1">
                <a:latin typeface="Calibri" pitchFamily="34" charset="0"/>
              </a:rPr>
            </a:br>
            <a:r>
              <a:rPr lang="es-ES_tradnl" sz="1900" b="1">
                <a:latin typeface="Calibri" pitchFamily="34" charset="0"/>
              </a:rPr>
              <a:t>173.115</a:t>
            </a:r>
            <a:br>
              <a:rPr lang="es-ES_tradnl" sz="1900" b="1">
                <a:latin typeface="Calibri" pitchFamily="34" charset="0"/>
              </a:rPr>
            </a:br>
            <a:r>
              <a:rPr lang="es-ES_tradnl" sz="1900" b="1">
                <a:solidFill>
                  <a:srgbClr val="FF0000"/>
                </a:solidFill>
                <a:latin typeface="Calibri" pitchFamily="34" charset="0"/>
              </a:rPr>
              <a:t>61,3%</a:t>
            </a:r>
            <a:r>
              <a:rPr lang="es-ES_tradnl" sz="1900" b="1">
                <a:latin typeface="Calibri" pitchFamily="34" charset="0"/>
              </a:rPr>
              <a:t> </a:t>
            </a:r>
            <a:endParaRPr lang="es-ES_tradnl" sz="1800">
              <a:solidFill>
                <a:schemeClr val="tx1"/>
              </a:solidFill>
            </a:endParaRPr>
          </a:p>
        </p:txBody>
      </p:sp>
      <p:sp>
        <p:nvSpPr>
          <p:cNvPr id="34824" name="Rectangle 19"/>
          <p:cNvSpPr>
            <a:spLocks noChangeArrowheads="1"/>
          </p:cNvSpPr>
          <p:nvPr/>
        </p:nvSpPr>
        <p:spPr bwMode="auto">
          <a:xfrm>
            <a:off x="896938" y="4083050"/>
            <a:ext cx="1474787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s-ES_tradnl" sz="1900" b="1">
                <a:latin typeface="Calibri" pitchFamily="34" charset="0"/>
              </a:rPr>
              <a:t>Renta Variable</a:t>
            </a:r>
            <a:br>
              <a:rPr lang="es-ES_tradnl" sz="1900" b="1">
                <a:latin typeface="Calibri" pitchFamily="34" charset="0"/>
              </a:rPr>
            </a:br>
            <a:r>
              <a:rPr lang="es-ES_tradnl" sz="1900" b="1">
                <a:latin typeface="Calibri" pitchFamily="34" charset="0"/>
              </a:rPr>
              <a:t>93.914</a:t>
            </a:r>
            <a:br>
              <a:rPr lang="es-ES_tradnl" sz="1900" b="1">
                <a:latin typeface="Calibri" pitchFamily="34" charset="0"/>
              </a:rPr>
            </a:br>
            <a:r>
              <a:rPr lang="es-ES_tradnl" sz="1900" b="1">
                <a:solidFill>
                  <a:srgbClr val="FF0000"/>
                </a:solidFill>
                <a:latin typeface="Calibri" pitchFamily="34" charset="0"/>
              </a:rPr>
              <a:t>33,3%</a:t>
            </a:r>
            <a:endParaRPr lang="es-ES_tradnl" sz="1800">
              <a:solidFill>
                <a:srgbClr val="FF0000"/>
              </a:solidFill>
            </a:endParaRPr>
          </a:p>
        </p:txBody>
      </p:sp>
      <p:sp>
        <p:nvSpPr>
          <p:cNvPr id="34825" name="Rectangle 27"/>
          <p:cNvSpPr>
            <a:spLocks noChangeArrowheads="1"/>
          </p:cNvSpPr>
          <p:nvPr/>
        </p:nvSpPr>
        <p:spPr bwMode="auto">
          <a:xfrm>
            <a:off x="731838" y="2774950"/>
            <a:ext cx="2735262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s-ES_tradnl" sz="1900" b="1">
                <a:latin typeface="Calibri" pitchFamily="34" charset="0"/>
              </a:rPr>
              <a:t>Inversiones </a:t>
            </a:r>
            <a:r>
              <a:rPr lang="es-ES_tradnl" sz="1800" b="1">
                <a:latin typeface="Calibri" pitchFamily="34" charset="0"/>
              </a:rPr>
              <a:t>Inmobiliarias</a:t>
            </a:r>
          </a:p>
          <a:p>
            <a:pPr algn="r"/>
            <a:r>
              <a:rPr lang="es-ES_tradnl" sz="1800" b="1">
                <a:latin typeface="Calibri" pitchFamily="34" charset="0"/>
              </a:rPr>
              <a:t>8.322</a:t>
            </a:r>
          </a:p>
          <a:p>
            <a:pPr algn="r"/>
            <a:r>
              <a:rPr lang="es-ES_tradnl" sz="1800" b="1">
                <a:solidFill>
                  <a:srgbClr val="FF0000"/>
                </a:solidFill>
                <a:latin typeface="Calibri" pitchFamily="34" charset="0"/>
              </a:rPr>
              <a:t>2,9%</a:t>
            </a:r>
            <a:endParaRPr lang="es-ES_tradnl" sz="1600">
              <a:solidFill>
                <a:srgbClr val="FF0000"/>
              </a:solidFill>
            </a:endParaRPr>
          </a:p>
        </p:txBody>
      </p:sp>
      <p:sp>
        <p:nvSpPr>
          <p:cNvPr id="34826" name="Rectangle 36"/>
          <p:cNvSpPr>
            <a:spLocks noChangeArrowheads="1"/>
          </p:cNvSpPr>
          <p:nvPr/>
        </p:nvSpPr>
        <p:spPr bwMode="auto">
          <a:xfrm>
            <a:off x="5267325" y="2478088"/>
            <a:ext cx="30892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s-ES_tradnl" sz="1900" b="1">
                <a:latin typeface="Calibri" pitchFamily="34" charset="0"/>
              </a:rPr>
              <a:t>Operaciones con </a:t>
            </a:r>
            <a:r>
              <a:rPr lang="pt-BR" sz="1800" b="1">
                <a:latin typeface="Calibri" pitchFamily="34" charset="0"/>
              </a:rPr>
              <a:t>Participantes</a:t>
            </a:r>
          </a:p>
          <a:p>
            <a:r>
              <a:rPr lang="pt-BR" sz="1800" b="1">
                <a:latin typeface="Calibri" pitchFamily="34" charset="0"/>
              </a:rPr>
              <a:t>6.854</a:t>
            </a:r>
          </a:p>
          <a:p>
            <a:r>
              <a:rPr lang="pt-BR" sz="1800" b="1">
                <a:solidFill>
                  <a:srgbClr val="FF0000"/>
                </a:solidFill>
                <a:latin typeface="Calibri" pitchFamily="34" charset="0"/>
              </a:rPr>
              <a:t>2,4%</a:t>
            </a:r>
            <a:endParaRPr lang="pt-BR" sz="1600">
              <a:solidFill>
                <a:srgbClr val="FF0000"/>
              </a:solidFill>
            </a:endParaRPr>
          </a:p>
        </p:txBody>
      </p:sp>
      <p:sp>
        <p:nvSpPr>
          <p:cNvPr id="34827" name="Rectangle 45"/>
          <p:cNvSpPr>
            <a:spLocks noChangeArrowheads="1"/>
          </p:cNvSpPr>
          <p:nvPr/>
        </p:nvSpPr>
        <p:spPr bwMode="auto">
          <a:xfrm>
            <a:off x="6557963" y="3009900"/>
            <a:ext cx="56356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_tradnl" sz="1900" b="1">
                <a:latin typeface="Calibri" pitchFamily="34" charset="0"/>
              </a:rPr>
              <a:t>Otros</a:t>
            </a:r>
          </a:p>
          <a:p>
            <a:r>
              <a:rPr lang="es-ES_tradnl" sz="1900" b="1">
                <a:latin typeface="Calibri" pitchFamily="34" charset="0"/>
              </a:rPr>
              <a:t>257</a:t>
            </a:r>
            <a:br>
              <a:rPr lang="es-ES_tradnl" sz="1900" b="1">
                <a:latin typeface="Calibri" pitchFamily="34" charset="0"/>
              </a:rPr>
            </a:br>
            <a:r>
              <a:rPr lang="es-ES_tradnl" sz="1900" b="1">
                <a:solidFill>
                  <a:srgbClr val="FF0000"/>
                </a:solidFill>
                <a:latin typeface="Calibri" pitchFamily="34" charset="0"/>
              </a:rPr>
              <a:t>0,1%</a:t>
            </a:r>
            <a:endParaRPr lang="es-ES_tradnl" sz="1800">
              <a:solidFill>
                <a:srgbClr val="FF0000"/>
              </a:solidFill>
            </a:endParaRPr>
          </a:p>
        </p:txBody>
      </p:sp>
      <p:sp>
        <p:nvSpPr>
          <p:cNvPr id="34828" name="Rectangle 51"/>
          <p:cNvSpPr>
            <a:spLocks noChangeArrowheads="1"/>
          </p:cNvSpPr>
          <p:nvPr/>
        </p:nvSpPr>
        <p:spPr bwMode="auto">
          <a:xfrm>
            <a:off x="1017588" y="1308100"/>
            <a:ext cx="79073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2400" b="1">
                <a:latin typeface="Calibri" pitchFamily="34" charset="0"/>
              </a:rPr>
              <a:t>Recursos Garantidores de Fondos de Pensión por segmento (US$ millones en dic 2009) </a:t>
            </a: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34829" name="Freeform 55"/>
          <p:cNvSpPr>
            <a:spLocks noEditPoints="1"/>
          </p:cNvSpPr>
          <p:nvPr/>
        </p:nvSpPr>
        <p:spPr bwMode="auto">
          <a:xfrm>
            <a:off x="525463" y="1182688"/>
            <a:ext cx="8890000" cy="4924425"/>
          </a:xfrm>
          <a:custGeom>
            <a:avLst/>
            <a:gdLst>
              <a:gd name="T0" fmla="*/ 0 w 8208"/>
              <a:gd name="T1" fmla="*/ 9119 h 4320"/>
              <a:gd name="T2" fmla="*/ 8665 w 8208"/>
              <a:gd name="T3" fmla="*/ 0 h 4320"/>
              <a:gd name="T4" fmla="*/ 8881335 w 8208"/>
              <a:gd name="T5" fmla="*/ 0 h 4320"/>
              <a:gd name="T6" fmla="*/ 8890000 w 8208"/>
              <a:gd name="T7" fmla="*/ 9119 h 4320"/>
              <a:gd name="T8" fmla="*/ 8890000 w 8208"/>
              <a:gd name="T9" fmla="*/ 4915306 h 4320"/>
              <a:gd name="T10" fmla="*/ 8881335 w 8208"/>
              <a:gd name="T11" fmla="*/ 4924425 h 4320"/>
              <a:gd name="T12" fmla="*/ 8665 w 8208"/>
              <a:gd name="T13" fmla="*/ 4924425 h 4320"/>
              <a:gd name="T14" fmla="*/ 0 w 8208"/>
              <a:gd name="T15" fmla="*/ 4915306 h 4320"/>
              <a:gd name="T16" fmla="*/ 0 w 8208"/>
              <a:gd name="T17" fmla="*/ 9119 h 4320"/>
              <a:gd name="T18" fmla="*/ 17329 w 8208"/>
              <a:gd name="T19" fmla="*/ 4915306 h 4320"/>
              <a:gd name="T20" fmla="*/ 8665 w 8208"/>
              <a:gd name="T21" fmla="*/ 4906186 h 4320"/>
              <a:gd name="T22" fmla="*/ 8881335 w 8208"/>
              <a:gd name="T23" fmla="*/ 4906186 h 4320"/>
              <a:gd name="T24" fmla="*/ 8872671 w 8208"/>
              <a:gd name="T25" fmla="*/ 4915306 h 4320"/>
              <a:gd name="T26" fmla="*/ 8872671 w 8208"/>
              <a:gd name="T27" fmla="*/ 9119 h 4320"/>
              <a:gd name="T28" fmla="*/ 8881335 w 8208"/>
              <a:gd name="T29" fmla="*/ 18239 h 4320"/>
              <a:gd name="T30" fmla="*/ 8665 w 8208"/>
              <a:gd name="T31" fmla="*/ 18239 h 4320"/>
              <a:gd name="T32" fmla="*/ 17329 w 8208"/>
              <a:gd name="T33" fmla="*/ 9119 h 4320"/>
              <a:gd name="T34" fmla="*/ 17329 w 8208"/>
              <a:gd name="T35" fmla="*/ 4915306 h 432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208"/>
              <a:gd name="T55" fmla="*/ 0 h 4320"/>
              <a:gd name="T56" fmla="*/ 8208 w 8208"/>
              <a:gd name="T57" fmla="*/ 4320 h 432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208" h="4320">
                <a:moveTo>
                  <a:pt x="0" y="8"/>
                </a:moveTo>
                <a:cubicBezTo>
                  <a:pt x="0" y="4"/>
                  <a:pt x="4" y="0"/>
                  <a:pt x="8" y="0"/>
                </a:cubicBezTo>
                <a:lnTo>
                  <a:pt x="8200" y="0"/>
                </a:lnTo>
                <a:cubicBezTo>
                  <a:pt x="8205" y="0"/>
                  <a:pt x="8208" y="4"/>
                  <a:pt x="8208" y="8"/>
                </a:cubicBezTo>
                <a:lnTo>
                  <a:pt x="8208" y="4312"/>
                </a:lnTo>
                <a:cubicBezTo>
                  <a:pt x="8208" y="4317"/>
                  <a:pt x="8205" y="4320"/>
                  <a:pt x="8200" y="4320"/>
                </a:cubicBezTo>
                <a:lnTo>
                  <a:pt x="8" y="4320"/>
                </a:lnTo>
                <a:cubicBezTo>
                  <a:pt x="4" y="4320"/>
                  <a:pt x="0" y="4317"/>
                  <a:pt x="0" y="4312"/>
                </a:cubicBezTo>
                <a:lnTo>
                  <a:pt x="0" y="8"/>
                </a:lnTo>
                <a:close/>
                <a:moveTo>
                  <a:pt x="16" y="4312"/>
                </a:moveTo>
                <a:lnTo>
                  <a:pt x="8" y="4304"/>
                </a:lnTo>
                <a:lnTo>
                  <a:pt x="8200" y="4304"/>
                </a:lnTo>
                <a:lnTo>
                  <a:pt x="8192" y="4312"/>
                </a:lnTo>
                <a:lnTo>
                  <a:pt x="8192" y="8"/>
                </a:lnTo>
                <a:lnTo>
                  <a:pt x="8200" y="16"/>
                </a:lnTo>
                <a:lnTo>
                  <a:pt x="8" y="16"/>
                </a:lnTo>
                <a:lnTo>
                  <a:pt x="16" y="8"/>
                </a:lnTo>
                <a:lnTo>
                  <a:pt x="16" y="4312"/>
                </a:lnTo>
                <a:close/>
              </a:path>
            </a:pathLst>
          </a:custGeom>
          <a:solidFill>
            <a:srgbClr val="868686"/>
          </a:solidFill>
          <a:ln w="1" cap="flat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Fondos Estructurados</a:t>
            </a:r>
          </a:p>
        </p:txBody>
      </p:sp>
      <p:sp>
        <p:nvSpPr>
          <p:cNvPr id="36866" name="Text Box 7"/>
          <p:cNvSpPr txBox="1">
            <a:spLocks noChangeArrowheads="1"/>
          </p:cNvSpPr>
          <p:nvPr/>
        </p:nvSpPr>
        <p:spPr bwMode="auto">
          <a:xfrm>
            <a:off x="741363" y="1762125"/>
            <a:ext cx="15097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lang="pt-BR"/>
              <a:t>R$ milhões</a:t>
            </a:r>
          </a:p>
        </p:txBody>
      </p:sp>
      <p:grpSp>
        <p:nvGrpSpPr>
          <p:cNvPr id="36867" name="Group 3"/>
          <p:cNvGrpSpPr>
            <a:grpSpLocks noChangeAspect="1"/>
          </p:cNvGrpSpPr>
          <p:nvPr/>
        </p:nvGrpSpPr>
        <p:grpSpPr bwMode="auto">
          <a:xfrm>
            <a:off x="339725" y="1304925"/>
            <a:ext cx="9336088" cy="4665663"/>
            <a:chOff x="214" y="822"/>
            <a:chExt cx="5881" cy="2939"/>
          </a:xfrm>
        </p:grpSpPr>
        <p:sp>
          <p:nvSpPr>
            <p:cNvPr id="36870" name="AutoShape 2"/>
            <p:cNvSpPr>
              <a:spLocks noChangeAspect="1" noChangeArrowheads="1" noTextEdit="1"/>
            </p:cNvSpPr>
            <p:nvPr/>
          </p:nvSpPr>
          <p:spPr bwMode="auto">
            <a:xfrm>
              <a:off x="214" y="822"/>
              <a:ext cx="5881" cy="2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71" name="Rectangle 4"/>
            <p:cNvSpPr>
              <a:spLocks noChangeArrowheads="1"/>
            </p:cNvSpPr>
            <p:nvPr/>
          </p:nvSpPr>
          <p:spPr bwMode="auto">
            <a:xfrm>
              <a:off x="220" y="827"/>
              <a:ext cx="5858" cy="29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36872" name="Rectangle 5"/>
            <p:cNvSpPr>
              <a:spLocks noChangeArrowheads="1"/>
            </p:cNvSpPr>
            <p:nvPr/>
          </p:nvSpPr>
          <p:spPr bwMode="auto">
            <a:xfrm>
              <a:off x="1131" y="1511"/>
              <a:ext cx="4785" cy="17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36873" name="Rectangle 6"/>
            <p:cNvSpPr>
              <a:spLocks noChangeArrowheads="1"/>
            </p:cNvSpPr>
            <p:nvPr/>
          </p:nvSpPr>
          <p:spPr bwMode="auto">
            <a:xfrm>
              <a:off x="1131" y="1516"/>
              <a:ext cx="11" cy="1765"/>
            </a:xfrm>
            <a:prstGeom prst="rect">
              <a:avLst/>
            </a:prstGeom>
            <a:solidFill>
              <a:srgbClr val="868686"/>
            </a:solidFill>
            <a:ln w="12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36874" name="Freeform 7"/>
            <p:cNvSpPr>
              <a:spLocks noEditPoints="1"/>
            </p:cNvSpPr>
            <p:nvPr/>
          </p:nvSpPr>
          <p:spPr bwMode="auto">
            <a:xfrm>
              <a:off x="1079" y="1511"/>
              <a:ext cx="58" cy="1776"/>
            </a:xfrm>
            <a:custGeom>
              <a:avLst/>
              <a:gdLst>
                <a:gd name="T0" fmla="*/ 0 w 58"/>
                <a:gd name="T1" fmla="*/ 1765 h 1776"/>
                <a:gd name="T2" fmla="*/ 58 w 58"/>
                <a:gd name="T3" fmla="*/ 1765 h 1776"/>
                <a:gd name="T4" fmla="*/ 58 w 58"/>
                <a:gd name="T5" fmla="*/ 1776 h 1776"/>
                <a:gd name="T6" fmla="*/ 0 w 58"/>
                <a:gd name="T7" fmla="*/ 1776 h 1776"/>
                <a:gd name="T8" fmla="*/ 0 w 58"/>
                <a:gd name="T9" fmla="*/ 1765 h 1776"/>
                <a:gd name="T10" fmla="*/ 0 w 58"/>
                <a:gd name="T11" fmla="*/ 1469 h 1776"/>
                <a:gd name="T12" fmla="*/ 58 w 58"/>
                <a:gd name="T13" fmla="*/ 1469 h 1776"/>
                <a:gd name="T14" fmla="*/ 58 w 58"/>
                <a:gd name="T15" fmla="*/ 1480 h 1776"/>
                <a:gd name="T16" fmla="*/ 0 w 58"/>
                <a:gd name="T17" fmla="*/ 1480 h 1776"/>
                <a:gd name="T18" fmla="*/ 0 w 58"/>
                <a:gd name="T19" fmla="*/ 1469 h 1776"/>
                <a:gd name="T20" fmla="*/ 0 w 58"/>
                <a:gd name="T21" fmla="*/ 1173 h 1776"/>
                <a:gd name="T22" fmla="*/ 58 w 58"/>
                <a:gd name="T23" fmla="*/ 1173 h 1776"/>
                <a:gd name="T24" fmla="*/ 58 w 58"/>
                <a:gd name="T25" fmla="*/ 1184 h 1776"/>
                <a:gd name="T26" fmla="*/ 0 w 58"/>
                <a:gd name="T27" fmla="*/ 1184 h 1776"/>
                <a:gd name="T28" fmla="*/ 0 w 58"/>
                <a:gd name="T29" fmla="*/ 1173 h 1776"/>
                <a:gd name="T30" fmla="*/ 0 w 58"/>
                <a:gd name="T31" fmla="*/ 877 h 1776"/>
                <a:gd name="T32" fmla="*/ 58 w 58"/>
                <a:gd name="T33" fmla="*/ 877 h 1776"/>
                <a:gd name="T34" fmla="*/ 58 w 58"/>
                <a:gd name="T35" fmla="*/ 888 h 1776"/>
                <a:gd name="T36" fmla="*/ 0 w 58"/>
                <a:gd name="T37" fmla="*/ 888 h 1776"/>
                <a:gd name="T38" fmla="*/ 0 w 58"/>
                <a:gd name="T39" fmla="*/ 877 h 1776"/>
                <a:gd name="T40" fmla="*/ 0 w 58"/>
                <a:gd name="T41" fmla="*/ 592 h 1776"/>
                <a:gd name="T42" fmla="*/ 58 w 58"/>
                <a:gd name="T43" fmla="*/ 592 h 1776"/>
                <a:gd name="T44" fmla="*/ 58 w 58"/>
                <a:gd name="T45" fmla="*/ 602 h 1776"/>
                <a:gd name="T46" fmla="*/ 0 w 58"/>
                <a:gd name="T47" fmla="*/ 602 h 1776"/>
                <a:gd name="T48" fmla="*/ 0 w 58"/>
                <a:gd name="T49" fmla="*/ 592 h 1776"/>
                <a:gd name="T50" fmla="*/ 0 w 58"/>
                <a:gd name="T51" fmla="*/ 296 h 1776"/>
                <a:gd name="T52" fmla="*/ 58 w 58"/>
                <a:gd name="T53" fmla="*/ 296 h 1776"/>
                <a:gd name="T54" fmla="*/ 58 w 58"/>
                <a:gd name="T55" fmla="*/ 306 h 1776"/>
                <a:gd name="T56" fmla="*/ 0 w 58"/>
                <a:gd name="T57" fmla="*/ 306 h 1776"/>
                <a:gd name="T58" fmla="*/ 0 w 58"/>
                <a:gd name="T59" fmla="*/ 296 h 1776"/>
                <a:gd name="T60" fmla="*/ 0 w 58"/>
                <a:gd name="T61" fmla="*/ 0 h 1776"/>
                <a:gd name="T62" fmla="*/ 58 w 58"/>
                <a:gd name="T63" fmla="*/ 0 h 1776"/>
                <a:gd name="T64" fmla="*/ 58 w 58"/>
                <a:gd name="T65" fmla="*/ 10 h 1776"/>
                <a:gd name="T66" fmla="*/ 0 w 58"/>
                <a:gd name="T67" fmla="*/ 10 h 1776"/>
                <a:gd name="T68" fmla="*/ 0 w 58"/>
                <a:gd name="T69" fmla="*/ 0 h 177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8"/>
                <a:gd name="T106" fmla="*/ 0 h 1776"/>
                <a:gd name="T107" fmla="*/ 58 w 58"/>
                <a:gd name="T108" fmla="*/ 1776 h 177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8" h="1776">
                  <a:moveTo>
                    <a:pt x="0" y="1765"/>
                  </a:moveTo>
                  <a:lnTo>
                    <a:pt x="58" y="1765"/>
                  </a:lnTo>
                  <a:lnTo>
                    <a:pt x="58" y="1776"/>
                  </a:lnTo>
                  <a:lnTo>
                    <a:pt x="0" y="1776"/>
                  </a:lnTo>
                  <a:lnTo>
                    <a:pt x="0" y="1765"/>
                  </a:lnTo>
                  <a:close/>
                  <a:moveTo>
                    <a:pt x="0" y="1469"/>
                  </a:moveTo>
                  <a:lnTo>
                    <a:pt x="58" y="1469"/>
                  </a:lnTo>
                  <a:lnTo>
                    <a:pt x="58" y="1480"/>
                  </a:lnTo>
                  <a:lnTo>
                    <a:pt x="0" y="1480"/>
                  </a:lnTo>
                  <a:lnTo>
                    <a:pt x="0" y="1469"/>
                  </a:lnTo>
                  <a:close/>
                  <a:moveTo>
                    <a:pt x="0" y="1173"/>
                  </a:moveTo>
                  <a:lnTo>
                    <a:pt x="58" y="1173"/>
                  </a:lnTo>
                  <a:lnTo>
                    <a:pt x="58" y="1184"/>
                  </a:lnTo>
                  <a:lnTo>
                    <a:pt x="0" y="1184"/>
                  </a:lnTo>
                  <a:lnTo>
                    <a:pt x="0" y="1173"/>
                  </a:lnTo>
                  <a:close/>
                  <a:moveTo>
                    <a:pt x="0" y="877"/>
                  </a:moveTo>
                  <a:lnTo>
                    <a:pt x="58" y="877"/>
                  </a:lnTo>
                  <a:lnTo>
                    <a:pt x="58" y="888"/>
                  </a:lnTo>
                  <a:lnTo>
                    <a:pt x="0" y="888"/>
                  </a:lnTo>
                  <a:lnTo>
                    <a:pt x="0" y="877"/>
                  </a:lnTo>
                  <a:close/>
                  <a:moveTo>
                    <a:pt x="0" y="592"/>
                  </a:moveTo>
                  <a:lnTo>
                    <a:pt x="58" y="592"/>
                  </a:lnTo>
                  <a:lnTo>
                    <a:pt x="58" y="602"/>
                  </a:lnTo>
                  <a:lnTo>
                    <a:pt x="0" y="602"/>
                  </a:lnTo>
                  <a:lnTo>
                    <a:pt x="0" y="592"/>
                  </a:lnTo>
                  <a:close/>
                  <a:moveTo>
                    <a:pt x="0" y="296"/>
                  </a:moveTo>
                  <a:lnTo>
                    <a:pt x="58" y="296"/>
                  </a:lnTo>
                  <a:lnTo>
                    <a:pt x="58" y="306"/>
                  </a:lnTo>
                  <a:lnTo>
                    <a:pt x="0" y="306"/>
                  </a:lnTo>
                  <a:lnTo>
                    <a:pt x="0" y="296"/>
                  </a:lnTo>
                  <a:close/>
                  <a:moveTo>
                    <a:pt x="0" y="0"/>
                  </a:moveTo>
                  <a:lnTo>
                    <a:pt x="58" y="0"/>
                  </a:lnTo>
                  <a:lnTo>
                    <a:pt x="58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686"/>
            </a:solidFill>
            <a:ln w="12" cap="flat">
              <a:solidFill>
                <a:srgbClr val="86868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75" name="Rectangle 8"/>
            <p:cNvSpPr>
              <a:spLocks noChangeArrowheads="1"/>
            </p:cNvSpPr>
            <p:nvPr/>
          </p:nvSpPr>
          <p:spPr bwMode="auto">
            <a:xfrm>
              <a:off x="1137" y="3276"/>
              <a:ext cx="4785" cy="11"/>
            </a:xfrm>
            <a:prstGeom prst="rect">
              <a:avLst/>
            </a:prstGeom>
            <a:solidFill>
              <a:srgbClr val="868686"/>
            </a:solidFill>
            <a:ln w="12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1"/>
                </a:buClr>
              </a:pPr>
              <a:endParaRPr lang="pt-BR"/>
            </a:p>
          </p:txBody>
        </p:sp>
        <p:sp>
          <p:nvSpPr>
            <p:cNvPr id="36876" name="Freeform 9"/>
            <p:cNvSpPr>
              <a:spLocks noEditPoints="1"/>
            </p:cNvSpPr>
            <p:nvPr/>
          </p:nvSpPr>
          <p:spPr bwMode="auto">
            <a:xfrm>
              <a:off x="1131" y="3281"/>
              <a:ext cx="4797" cy="41"/>
            </a:xfrm>
            <a:custGeom>
              <a:avLst/>
              <a:gdLst>
                <a:gd name="T0" fmla="*/ 11 w 4797"/>
                <a:gd name="T1" fmla="*/ 0 h 41"/>
                <a:gd name="T2" fmla="*/ 11 w 4797"/>
                <a:gd name="T3" fmla="*/ 41 h 41"/>
                <a:gd name="T4" fmla="*/ 0 w 4797"/>
                <a:gd name="T5" fmla="*/ 41 h 41"/>
                <a:gd name="T6" fmla="*/ 0 w 4797"/>
                <a:gd name="T7" fmla="*/ 0 h 41"/>
                <a:gd name="T8" fmla="*/ 11 w 4797"/>
                <a:gd name="T9" fmla="*/ 0 h 41"/>
                <a:gd name="T10" fmla="*/ 968 w 4797"/>
                <a:gd name="T11" fmla="*/ 0 h 41"/>
                <a:gd name="T12" fmla="*/ 968 w 4797"/>
                <a:gd name="T13" fmla="*/ 41 h 41"/>
                <a:gd name="T14" fmla="*/ 957 w 4797"/>
                <a:gd name="T15" fmla="*/ 41 h 41"/>
                <a:gd name="T16" fmla="*/ 957 w 4797"/>
                <a:gd name="T17" fmla="*/ 0 h 41"/>
                <a:gd name="T18" fmla="*/ 968 w 4797"/>
                <a:gd name="T19" fmla="*/ 0 h 41"/>
                <a:gd name="T20" fmla="*/ 1926 w 4797"/>
                <a:gd name="T21" fmla="*/ 0 h 41"/>
                <a:gd name="T22" fmla="*/ 1926 w 4797"/>
                <a:gd name="T23" fmla="*/ 41 h 41"/>
                <a:gd name="T24" fmla="*/ 1914 w 4797"/>
                <a:gd name="T25" fmla="*/ 41 h 41"/>
                <a:gd name="T26" fmla="*/ 1914 w 4797"/>
                <a:gd name="T27" fmla="*/ 0 h 41"/>
                <a:gd name="T28" fmla="*/ 1926 w 4797"/>
                <a:gd name="T29" fmla="*/ 0 h 41"/>
                <a:gd name="T30" fmla="*/ 2883 w 4797"/>
                <a:gd name="T31" fmla="*/ 0 h 41"/>
                <a:gd name="T32" fmla="*/ 2883 w 4797"/>
                <a:gd name="T33" fmla="*/ 41 h 41"/>
                <a:gd name="T34" fmla="*/ 2871 w 4797"/>
                <a:gd name="T35" fmla="*/ 41 h 41"/>
                <a:gd name="T36" fmla="*/ 2871 w 4797"/>
                <a:gd name="T37" fmla="*/ 0 h 41"/>
                <a:gd name="T38" fmla="*/ 2883 w 4797"/>
                <a:gd name="T39" fmla="*/ 0 h 41"/>
                <a:gd name="T40" fmla="*/ 3840 w 4797"/>
                <a:gd name="T41" fmla="*/ 0 h 41"/>
                <a:gd name="T42" fmla="*/ 3840 w 4797"/>
                <a:gd name="T43" fmla="*/ 41 h 41"/>
                <a:gd name="T44" fmla="*/ 3828 w 4797"/>
                <a:gd name="T45" fmla="*/ 41 h 41"/>
                <a:gd name="T46" fmla="*/ 3828 w 4797"/>
                <a:gd name="T47" fmla="*/ 0 h 41"/>
                <a:gd name="T48" fmla="*/ 3840 w 4797"/>
                <a:gd name="T49" fmla="*/ 0 h 41"/>
                <a:gd name="T50" fmla="*/ 4797 w 4797"/>
                <a:gd name="T51" fmla="*/ 0 h 41"/>
                <a:gd name="T52" fmla="*/ 4797 w 4797"/>
                <a:gd name="T53" fmla="*/ 41 h 41"/>
                <a:gd name="T54" fmla="*/ 4785 w 4797"/>
                <a:gd name="T55" fmla="*/ 41 h 41"/>
                <a:gd name="T56" fmla="*/ 4785 w 4797"/>
                <a:gd name="T57" fmla="*/ 0 h 41"/>
                <a:gd name="T58" fmla="*/ 4797 w 4797"/>
                <a:gd name="T59" fmla="*/ 0 h 4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797"/>
                <a:gd name="T91" fmla="*/ 0 h 41"/>
                <a:gd name="T92" fmla="*/ 4797 w 4797"/>
                <a:gd name="T93" fmla="*/ 41 h 4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797" h="41">
                  <a:moveTo>
                    <a:pt x="11" y="0"/>
                  </a:moveTo>
                  <a:lnTo>
                    <a:pt x="11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11" y="0"/>
                  </a:lnTo>
                  <a:close/>
                  <a:moveTo>
                    <a:pt x="968" y="0"/>
                  </a:moveTo>
                  <a:lnTo>
                    <a:pt x="968" y="41"/>
                  </a:lnTo>
                  <a:lnTo>
                    <a:pt x="957" y="41"/>
                  </a:lnTo>
                  <a:lnTo>
                    <a:pt x="957" y="0"/>
                  </a:lnTo>
                  <a:lnTo>
                    <a:pt x="968" y="0"/>
                  </a:lnTo>
                  <a:close/>
                  <a:moveTo>
                    <a:pt x="1926" y="0"/>
                  </a:moveTo>
                  <a:lnTo>
                    <a:pt x="1926" y="41"/>
                  </a:lnTo>
                  <a:lnTo>
                    <a:pt x="1914" y="41"/>
                  </a:lnTo>
                  <a:lnTo>
                    <a:pt x="1914" y="0"/>
                  </a:lnTo>
                  <a:lnTo>
                    <a:pt x="1926" y="0"/>
                  </a:lnTo>
                  <a:close/>
                  <a:moveTo>
                    <a:pt x="2883" y="0"/>
                  </a:moveTo>
                  <a:lnTo>
                    <a:pt x="2883" y="41"/>
                  </a:lnTo>
                  <a:lnTo>
                    <a:pt x="2871" y="41"/>
                  </a:lnTo>
                  <a:lnTo>
                    <a:pt x="2871" y="0"/>
                  </a:lnTo>
                  <a:lnTo>
                    <a:pt x="2883" y="0"/>
                  </a:lnTo>
                  <a:close/>
                  <a:moveTo>
                    <a:pt x="3840" y="0"/>
                  </a:moveTo>
                  <a:lnTo>
                    <a:pt x="3840" y="41"/>
                  </a:lnTo>
                  <a:lnTo>
                    <a:pt x="3828" y="41"/>
                  </a:lnTo>
                  <a:lnTo>
                    <a:pt x="3828" y="0"/>
                  </a:lnTo>
                  <a:lnTo>
                    <a:pt x="3840" y="0"/>
                  </a:lnTo>
                  <a:close/>
                  <a:moveTo>
                    <a:pt x="4797" y="0"/>
                  </a:moveTo>
                  <a:lnTo>
                    <a:pt x="4797" y="41"/>
                  </a:lnTo>
                  <a:lnTo>
                    <a:pt x="4785" y="41"/>
                  </a:lnTo>
                  <a:lnTo>
                    <a:pt x="4785" y="0"/>
                  </a:lnTo>
                  <a:lnTo>
                    <a:pt x="4797" y="0"/>
                  </a:lnTo>
                  <a:close/>
                </a:path>
              </a:pathLst>
            </a:custGeom>
            <a:solidFill>
              <a:srgbClr val="868686"/>
            </a:solidFill>
            <a:ln w="12" cap="flat">
              <a:solidFill>
                <a:srgbClr val="86868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77" name="Freeform 10"/>
            <p:cNvSpPr>
              <a:spLocks/>
            </p:cNvSpPr>
            <p:nvPr/>
          </p:nvSpPr>
          <p:spPr bwMode="auto">
            <a:xfrm>
              <a:off x="1591" y="2438"/>
              <a:ext cx="3866" cy="635"/>
            </a:xfrm>
            <a:custGeom>
              <a:avLst/>
              <a:gdLst>
                <a:gd name="T0" fmla="*/ 17 w 5364"/>
                <a:gd name="T1" fmla="*/ 604 h 996"/>
                <a:gd name="T2" fmla="*/ 974 w 5364"/>
                <a:gd name="T3" fmla="*/ 522 h 996"/>
                <a:gd name="T4" fmla="*/ 1930 w 5364"/>
                <a:gd name="T5" fmla="*/ 390 h 996"/>
                <a:gd name="T6" fmla="*/ 2887 w 5364"/>
                <a:gd name="T7" fmla="*/ 237 h 996"/>
                <a:gd name="T8" fmla="*/ 3842 w 5364"/>
                <a:gd name="T9" fmla="*/ 2 h 996"/>
                <a:gd name="T10" fmla="*/ 3864 w 5364"/>
                <a:gd name="T11" fmla="*/ 13 h 996"/>
                <a:gd name="T12" fmla="*/ 3852 w 5364"/>
                <a:gd name="T13" fmla="*/ 32 h 996"/>
                <a:gd name="T14" fmla="*/ 2893 w 5364"/>
                <a:gd name="T15" fmla="*/ 266 h 996"/>
                <a:gd name="T16" fmla="*/ 1935 w 5364"/>
                <a:gd name="T17" fmla="*/ 420 h 996"/>
                <a:gd name="T18" fmla="*/ 977 w 5364"/>
                <a:gd name="T19" fmla="*/ 552 h 996"/>
                <a:gd name="T20" fmla="*/ 20 w 5364"/>
                <a:gd name="T21" fmla="*/ 634 h 996"/>
                <a:gd name="T22" fmla="*/ 1 w 5364"/>
                <a:gd name="T23" fmla="*/ 620 h 996"/>
                <a:gd name="T24" fmla="*/ 17 w 5364"/>
                <a:gd name="T25" fmla="*/ 604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64"/>
                <a:gd name="T40" fmla="*/ 0 h 996"/>
                <a:gd name="T41" fmla="*/ 5364 w 5364"/>
                <a:gd name="T42" fmla="*/ 996 h 9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64" h="996">
                  <a:moveTo>
                    <a:pt x="23" y="947"/>
                  </a:moveTo>
                  <a:lnTo>
                    <a:pt x="1351" y="819"/>
                  </a:lnTo>
                  <a:lnTo>
                    <a:pt x="2678" y="611"/>
                  </a:lnTo>
                  <a:lnTo>
                    <a:pt x="4005" y="371"/>
                  </a:lnTo>
                  <a:lnTo>
                    <a:pt x="5331" y="3"/>
                  </a:lnTo>
                  <a:cubicBezTo>
                    <a:pt x="5344" y="0"/>
                    <a:pt x="5357" y="7"/>
                    <a:pt x="5361" y="20"/>
                  </a:cubicBezTo>
                  <a:cubicBezTo>
                    <a:pt x="5364" y="33"/>
                    <a:pt x="5357" y="46"/>
                    <a:pt x="5344" y="50"/>
                  </a:cubicBezTo>
                  <a:lnTo>
                    <a:pt x="4014" y="418"/>
                  </a:lnTo>
                  <a:lnTo>
                    <a:pt x="2685" y="658"/>
                  </a:lnTo>
                  <a:lnTo>
                    <a:pt x="1356" y="866"/>
                  </a:lnTo>
                  <a:lnTo>
                    <a:pt x="28" y="994"/>
                  </a:lnTo>
                  <a:cubicBezTo>
                    <a:pt x="15" y="996"/>
                    <a:pt x="3" y="986"/>
                    <a:pt x="2" y="973"/>
                  </a:cubicBezTo>
                  <a:cubicBezTo>
                    <a:pt x="0" y="960"/>
                    <a:pt x="10" y="948"/>
                    <a:pt x="23" y="947"/>
                  </a:cubicBezTo>
                  <a:close/>
                </a:path>
              </a:pathLst>
            </a:custGeom>
            <a:solidFill>
              <a:srgbClr val="3D96AE"/>
            </a:solidFill>
            <a:ln w="12" cap="flat">
              <a:solidFill>
                <a:srgbClr val="3D96AE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78" name="Freeform 11"/>
            <p:cNvSpPr>
              <a:spLocks/>
            </p:cNvSpPr>
            <p:nvPr/>
          </p:nvSpPr>
          <p:spPr bwMode="auto">
            <a:xfrm>
              <a:off x="1591" y="2601"/>
              <a:ext cx="3866" cy="656"/>
            </a:xfrm>
            <a:custGeom>
              <a:avLst/>
              <a:gdLst>
                <a:gd name="T0" fmla="*/ 17 w 5364"/>
                <a:gd name="T1" fmla="*/ 625 h 1029"/>
                <a:gd name="T2" fmla="*/ 974 w 5364"/>
                <a:gd name="T3" fmla="*/ 533 h 1029"/>
                <a:gd name="T4" fmla="*/ 1929 w 5364"/>
                <a:gd name="T5" fmla="*/ 339 h 1029"/>
                <a:gd name="T6" fmla="*/ 1932 w 5364"/>
                <a:gd name="T7" fmla="*/ 339 h 1029"/>
                <a:gd name="T8" fmla="*/ 2889 w 5364"/>
                <a:gd name="T9" fmla="*/ 298 h 1029"/>
                <a:gd name="T10" fmla="*/ 2884 w 5364"/>
                <a:gd name="T11" fmla="*/ 299 h 1029"/>
                <a:gd name="T12" fmla="*/ 3841 w 5364"/>
                <a:gd name="T13" fmla="*/ 3 h 1029"/>
                <a:gd name="T14" fmla="*/ 3863 w 5364"/>
                <a:gd name="T15" fmla="*/ 13 h 1029"/>
                <a:gd name="T16" fmla="*/ 3852 w 5364"/>
                <a:gd name="T17" fmla="*/ 32 h 1029"/>
                <a:gd name="T18" fmla="*/ 2895 w 5364"/>
                <a:gd name="T19" fmla="*/ 328 h 1029"/>
                <a:gd name="T20" fmla="*/ 2891 w 5364"/>
                <a:gd name="T21" fmla="*/ 328 h 1029"/>
                <a:gd name="T22" fmla="*/ 1934 w 5364"/>
                <a:gd name="T23" fmla="*/ 369 h 1029"/>
                <a:gd name="T24" fmla="*/ 1937 w 5364"/>
                <a:gd name="T25" fmla="*/ 369 h 1029"/>
                <a:gd name="T26" fmla="*/ 977 w 5364"/>
                <a:gd name="T27" fmla="*/ 563 h 1029"/>
                <a:gd name="T28" fmla="*/ 20 w 5364"/>
                <a:gd name="T29" fmla="*/ 655 h 1029"/>
                <a:gd name="T30" fmla="*/ 1 w 5364"/>
                <a:gd name="T31" fmla="*/ 641 h 1029"/>
                <a:gd name="T32" fmla="*/ 17 w 5364"/>
                <a:gd name="T33" fmla="*/ 625 h 10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64"/>
                <a:gd name="T52" fmla="*/ 0 h 1029"/>
                <a:gd name="T53" fmla="*/ 5364 w 5364"/>
                <a:gd name="T54" fmla="*/ 1029 h 10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64" h="1029">
                  <a:moveTo>
                    <a:pt x="23" y="980"/>
                  </a:moveTo>
                  <a:lnTo>
                    <a:pt x="1351" y="836"/>
                  </a:lnTo>
                  <a:lnTo>
                    <a:pt x="2676" y="532"/>
                  </a:lnTo>
                  <a:cubicBezTo>
                    <a:pt x="2677" y="532"/>
                    <a:pt x="2679" y="532"/>
                    <a:pt x="2680" y="531"/>
                  </a:cubicBezTo>
                  <a:lnTo>
                    <a:pt x="4008" y="467"/>
                  </a:lnTo>
                  <a:lnTo>
                    <a:pt x="4002" y="469"/>
                  </a:lnTo>
                  <a:lnTo>
                    <a:pt x="5330" y="5"/>
                  </a:lnTo>
                  <a:cubicBezTo>
                    <a:pt x="5342" y="0"/>
                    <a:pt x="5356" y="7"/>
                    <a:pt x="5360" y="20"/>
                  </a:cubicBezTo>
                  <a:cubicBezTo>
                    <a:pt x="5364" y="32"/>
                    <a:pt x="5358" y="46"/>
                    <a:pt x="5345" y="50"/>
                  </a:cubicBezTo>
                  <a:lnTo>
                    <a:pt x="4017" y="514"/>
                  </a:lnTo>
                  <a:cubicBezTo>
                    <a:pt x="4015" y="515"/>
                    <a:pt x="4013" y="515"/>
                    <a:pt x="4011" y="515"/>
                  </a:cubicBezTo>
                  <a:lnTo>
                    <a:pt x="2683" y="579"/>
                  </a:lnTo>
                  <a:lnTo>
                    <a:pt x="2687" y="579"/>
                  </a:lnTo>
                  <a:lnTo>
                    <a:pt x="1356" y="883"/>
                  </a:lnTo>
                  <a:lnTo>
                    <a:pt x="28" y="1027"/>
                  </a:lnTo>
                  <a:cubicBezTo>
                    <a:pt x="15" y="1029"/>
                    <a:pt x="3" y="1019"/>
                    <a:pt x="2" y="1006"/>
                  </a:cubicBezTo>
                  <a:cubicBezTo>
                    <a:pt x="0" y="993"/>
                    <a:pt x="10" y="981"/>
                    <a:pt x="23" y="980"/>
                  </a:cubicBezTo>
                  <a:close/>
                </a:path>
              </a:pathLst>
            </a:custGeom>
            <a:solidFill>
              <a:srgbClr val="DA8137"/>
            </a:solidFill>
            <a:ln w="12" cap="flat">
              <a:solidFill>
                <a:srgbClr val="DA8137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79" name="Freeform 12"/>
            <p:cNvSpPr>
              <a:spLocks/>
            </p:cNvSpPr>
            <p:nvPr/>
          </p:nvSpPr>
          <p:spPr bwMode="auto">
            <a:xfrm>
              <a:off x="1592" y="3184"/>
              <a:ext cx="3864" cy="73"/>
            </a:xfrm>
            <a:custGeom>
              <a:avLst/>
              <a:gdLst>
                <a:gd name="T0" fmla="*/ 17 w 5361"/>
                <a:gd name="T1" fmla="*/ 41 h 113"/>
                <a:gd name="T2" fmla="*/ 974 w 5361"/>
                <a:gd name="T3" fmla="*/ 31 h 113"/>
                <a:gd name="T4" fmla="*/ 1932 w 5361"/>
                <a:gd name="T5" fmla="*/ 31 h 113"/>
                <a:gd name="T6" fmla="*/ 2889 w 5361"/>
                <a:gd name="T7" fmla="*/ 21 h 113"/>
                <a:gd name="T8" fmla="*/ 3846 w 5361"/>
                <a:gd name="T9" fmla="*/ 0 h 113"/>
                <a:gd name="T10" fmla="*/ 3863 w 5361"/>
                <a:gd name="T11" fmla="*/ 16 h 113"/>
                <a:gd name="T12" fmla="*/ 3847 w 5361"/>
                <a:gd name="T13" fmla="*/ 31 h 113"/>
                <a:gd name="T14" fmla="*/ 2890 w 5361"/>
                <a:gd name="T15" fmla="*/ 52 h 113"/>
                <a:gd name="T16" fmla="*/ 1932 w 5361"/>
                <a:gd name="T17" fmla="*/ 62 h 113"/>
                <a:gd name="T18" fmla="*/ 975 w 5361"/>
                <a:gd name="T19" fmla="*/ 62 h 113"/>
                <a:gd name="T20" fmla="*/ 18 w 5361"/>
                <a:gd name="T21" fmla="*/ 72 h 113"/>
                <a:gd name="T22" fmla="*/ 0 w 5361"/>
                <a:gd name="T23" fmla="*/ 57 h 113"/>
                <a:gd name="T24" fmla="*/ 17 w 5361"/>
                <a:gd name="T25" fmla="*/ 41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61"/>
                <a:gd name="T40" fmla="*/ 0 h 113"/>
                <a:gd name="T41" fmla="*/ 5361 w 5361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61" h="113">
                  <a:moveTo>
                    <a:pt x="24" y="64"/>
                  </a:moveTo>
                  <a:lnTo>
                    <a:pt x="1352" y="48"/>
                  </a:lnTo>
                  <a:lnTo>
                    <a:pt x="2680" y="48"/>
                  </a:lnTo>
                  <a:lnTo>
                    <a:pt x="4008" y="32"/>
                  </a:lnTo>
                  <a:lnTo>
                    <a:pt x="5336" y="0"/>
                  </a:lnTo>
                  <a:cubicBezTo>
                    <a:pt x="5349" y="0"/>
                    <a:pt x="5360" y="11"/>
                    <a:pt x="5360" y="24"/>
                  </a:cubicBezTo>
                  <a:cubicBezTo>
                    <a:pt x="5361" y="37"/>
                    <a:pt x="5350" y="48"/>
                    <a:pt x="5337" y="48"/>
                  </a:cubicBezTo>
                  <a:lnTo>
                    <a:pt x="4009" y="80"/>
                  </a:lnTo>
                  <a:lnTo>
                    <a:pt x="2680" y="96"/>
                  </a:lnTo>
                  <a:lnTo>
                    <a:pt x="1353" y="96"/>
                  </a:lnTo>
                  <a:lnTo>
                    <a:pt x="25" y="112"/>
                  </a:lnTo>
                  <a:cubicBezTo>
                    <a:pt x="12" y="113"/>
                    <a:pt x="1" y="102"/>
                    <a:pt x="0" y="89"/>
                  </a:cubicBezTo>
                  <a:cubicBezTo>
                    <a:pt x="0" y="76"/>
                    <a:pt x="11" y="65"/>
                    <a:pt x="24" y="64"/>
                  </a:cubicBezTo>
                  <a:close/>
                </a:path>
              </a:pathLst>
            </a:custGeom>
            <a:solidFill>
              <a:srgbClr val="8EA5CB"/>
            </a:solidFill>
            <a:ln w="12" cap="flat">
              <a:solidFill>
                <a:srgbClr val="8EA5CB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0" name="Freeform 13"/>
            <p:cNvSpPr>
              <a:spLocks/>
            </p:cNvSpPr>
            <p:nvPr/>
          </p:nvSpPr>
          <p:spPr bwMode="auto">
            <a:xfrm>
              <a:off x="1591" y="1703"/>
              <a:ext cx="3867" cy="1300"/>
            </a:xfrm>
            <a:custGeom>
              <a:avLst/>
              <a:gdLst>
                <a:gd name="T0" fmla="*/ 15 w 5366"/>
                <a:gd name="T1" fmla="*/ 1268 h 2038"/>
                <a:gd name="T2" fmla="*/ 972 w 5366"/>
                <a:gd name="T3" fmla="*/ 1084 h 2038"/>
                <a:gd name="T4" fmla="*/ 970 w 5366"/>
                <a:gd name="T5" fmla="*/ 1085 h 2038"/>
                <a:gd name="T6" fmla="*/ 1927 w 5366"/>
                <a:gd name="T7" fmla="*/ 748 h 2038"/>
                <a:gd name="T8" fmla="*/ 1929 w 5366"/>
                <a:gd name="T9" fmla="*/ 748 h 2038"/>
                <a:gd name="T10" fmla="*/ 2886 w 5366"/>
                <a:gd name="T11" fmla="*/ 564 h 2038"/>
                <a:gd name="T12" fmla="*/ 2880 w 5366"/>
                <a:gd name="T13" fmla="*/ 566 h 2038"/>
                <a:gd name="T14" fmla="*/ 3837 w 5366"/>
                <a:gd name="T15" fmla="*/ 4 h 2038"/>
                <a:gd name="T16" fmla="*/ 3861 w 5366"/>
                <a:gd name="T17" fmla="*/ 9 h 2038"/>
                <a:gd name="T18" fmla="*/ 3857 w 5366"/>
                <a:gd name="T19" fmla="*/ 30 h 2038"/>
                <a:gd name="T20" fmla="*/ 2900 w 5366"/>
                <a:gd name="T21" fmla="*/ 591 h 2038"/>
                <a:gd name="T22" fmla="*/ 2894 w 5366"/>
                <a:gd name="T23" fmla="*/ 594 h 2038"/>
                <a:gd name="T24" fmla="*/ 1937 w 5366"/>
                <a:gd name="T25" fmla="*/ 778 h 2038"/>
                <a:gd name="T26" fmla="*/ 1939 w 5366"/>
                <a:gd name="T27" fmla="*/ 777 h 2038"/>
                <a:gd name="T28" fmla="*/ 982 w 5366"/>
                <a:gd name="T29" fmla="*/ 1114 h 2038"/>
                <a:gd name="T30" fmla="*/ 980 w 5366"/>
                <a:gd name="T31" fmla="*/ 1114 h 2038"/>
                <a:gd name="T32" fmla="*/ 23 w 5366"/>
                <a:gd name="T33" fmla="*/ 1298 h 2038"/>
                <a:gd name="T34" fmla="*/ 2 w 5366"/>
                <a:gd name="T35" fmla="*/ 1287 h 2038"/>
                <a:gd name="T36" fmla="*/ 15 w 5366"/>
                <a:gd name="T37" fmla="*/ 1268 h 20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366"/>
                <a:gd name="T58" fmla="*/ 0 h 2038"/>
                <a:gd name="T59" fmla="*/ 5366 w 5366"/>
                <a:gd name="T60" fmla="*/ 2038 h 20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366" h="2038">
                  <a:moveTo>
                    <a:pt x="21" y="1988"/>
                  </a:moveTo>
                  <a:lnTo>
                    <a:pt x="1349" y="1700"/>
                  </a:lnTo>
                  <a:lnTo>
                    <a:pt x="1346" y="1701"/>
                  </a:lnTo>
                  <a:lnTo>
                    <a:pt x="2674" y="1173"/>
                  </a:lnTo>
                  <a:cubicBezTo>
                    <a:pt x="2675" y="1173"/>
                    <a:pt x="2676" y="1172"/>
                    <a:pt x="2677" y="1172"/>
                  </a:cubicBezTo>
                  <a:lnTo>
                    <a:pt x="4005" y="884"/>
                  </a:lnTo>
                  <a:lnTo>
                    <a:pt x="3997" y="887"/>
                  </a:lnTo>
                  <a:lnTo>
                    <a:pt x="5325" y="7"/>
                  </a:lnTo>
                  <a:cubicBezTo>
                    <a:pt x="5336" y="0"/>
                    <a:pt x="5351" y="3"/>
                    <a:pt x="5358" y="14"/>
                  </a:cubicBezTo>
                  <a:cubicBezTo>
                    <a:pt x="5366" y="25"/>
                    <a:pt x="5363" y="40"/>
                    <a:pt x="5352" y="47"/>
                  </a:cubicBezTo>
                  <a:lnTo>
                    <a:pt x="4024" y="927"/>
                  </a:lnTo>
                  <a:cubicBezTo>
                    <a:pt x="4021" y="929"/>
                    <a:pt x="4018" y="930"/>
                    <a:pt x="4016" y="931"/>
                  </a:cubicBezTo>
                  <a:lnTo>
                    <a:pt x="2688" y="1219"/>
                  </a:lnTo>
                  <a:lnTo>
                    <a:pt x="2691" y="1218"/>
                  </a:lnTo>
                  <a:lnTo>
                    <a:pt x="1363" y="1746"/>
                  </a:lnTo>
                  <a:cubicBezTo>
                    <a:pt x="1362" y="1746"/>
                    <a:pt x="1361" y="1747"/>
                    <a:pt x="1360" y="1747"/>
                  </a:cubicBezTo>
                  <a:lnTo>
                    <a:pt x="32" y="2035"/>
                  </a:lnTo>
                  <a:cubicBezTo>
                    <a:pt x="19" y="2038"/>
                    <a:pt x="6" y="2030"/>
                    <a:pt x="3" y="2017"/>
                  </a:cubicBezTo>
                  <a:cubicBezTo>
                    <a:pt x="0" y="2004"/>
                    <a:pt x="8" y="1991"/>
                    <a:pt x="21" y="1988"/>
                  </a:cubicBezTo>
                  <a:close/>
                </a:path>
              </a:pathLst>
            </a:custGeom>
            <a:solidFill>
              <a:srgbClr val="CE8E8D"/>
            </a:solidFill>
            <a:ln w="12" cap="flat">
              <a:solidFill>
                <a:srgbClr val="CE8E8D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1" name="Freeform 14"/>
            <p:cNvSpPr>
              <a:spLocks/>
            </p:cNvSpPr>
            <p:nvPr/>
          </p:nvSpPr>
          <p:spPr bwMode="auto">
            <a:xfrm>
              <a:off x="1591" y="2438"/>
              <a:ext cx="3866" cy="635"/>
            </a:xfrm>
            <a:custGeom>
              <a:avLst/>
              <a:gdLst>
                <a:gd name="T0" fmla="*/ 17 w 5364"/>
                <a:gd name="T1" fmla="*/ 604 h 996"/>
                <a:gd name="T2" fmla="*/ 974 w 5364"/>
                <a:gd name="T3" fmla="*/ 522 h 996"/>
                <a:gd name="T4" fmla="*/ 1930 w 5364"/>
                <a:gd name="T5" fmla="*/ 390 h 996"/>
                <a:gd name="T6" fmla="*/ 2887 w 5364"/>
                <a:gd name="T7" fmla="*/ 237 h 996"/>
                <a:gd name="T8" fmla="*/ 3842 w 5364"/>
                <a:gd name="T9" fmla="*/ 2 h 996"/>
                <a:gd name="T10" fmla="*/ 3864 w 5364"/>
                <a:gd name="T11" fmla="*/ 13 h 996"/>
                <a:gd name="T12" fmla="*/ 3852 w 5364"/>
                <a:gd name="T13" fmla="*/ 32 h 996"/>
                <a:gd name="T14" fmla="*/ 2893 w 5364"/>
                <a:gd name="T15" fmla="*/ 266 h 996"/>
                <a:gd name="T16" fmla="*/ 1935 w 5364"/>
                <a:gd name="T17" fmla="*/ 420 h 996"/>
                <a:gd name="T18" fmla="*/ 977 w 5364"/>
                <a:gd name="T19" fmla="*/ 552 h 996"/>
                <a:gd name="T20" fmla="*/ 20 w 5364"/>
                <a:gd name="T21" fmla="*/ 634 h 996"/>
                <a:gd name="T22" fmla="*/ 1 w 5364"/>
                <a:gd name="T23" fmla="*/ 620 h 996"/>
                <a:gd name="T24" fmla="*/ 17 w 5364"/>
                <a:gd name="T25" fmla="*/ 604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64"/>
                <a:gd name="T40" fmla="*/ 0 h 996"/>
                <a:gd name="T41" fmla="*/ 5364 w 5364"/>
                <a:gd name="T42" fmla="*/ 996 h 9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64" h="996">
                  <a:moveTo>
                    <a:pt x="23" y="947"/>
                  </a:moveTo>
                  <a:lnTo>
                    <a:pt x="1351" y="819"/>
                  </a:lnTo>
                  <a:lnTo>
                    <a:pt x="2678" y="611"/>
                  </a:lnTo>
                  <a:lnTo>
                    <a:pt x="4005" y="371"/>
                  </a:lnTo>
                  <a:lnTo>
                    <a:pt x="5331" y="3"/>
                  </a:lnTo>
                  <a:cubicBezTo>
                    <a:pt x="5344" y="0"/>
                    <a:pt x="5357" y="7"/>
                    <a:pt x="5361" y="20"/>
                  </a:cubicBezTo>
                  <a:cubicBezTo>
                    <a:pt x="5364" y="33"/>
                    <a:pt x="5357" y="46"/>
                    <a:pt x="5344" y="50"/>
                  </a:cubicBezTo>
                  <a:lnTo>
                    <a:pt x="4014" y="418"/>
                  </a:lnTo>
                  <a:lnTo>
                    <a:pt x="2685" y="658"/>
                  </a:lnTo>
                  <a:lnTo>
                    <a:pt x="1356" y="866"/>
                  </a:lnTo>
                  <a:lnTo>
                    <a:pt x="28" y="994"/>
                  </a:lnTo>
                  <a:cubicBezTo>
                    <a:pt x="15" y="996"/>
                    <a:pt x="3" y="986"/>
                    <a:pt x="2" y="973"/>
                  </a:cubicBezTo>
                  <a:cubicBezTo>
                    <a:pt x="0" y="960"/>
                    <a:pt x="10" y="948"/>
                    <a:pt x="23" y="947"/>
                  </a:cubicBezTo>
                  <a:close/>
                </a:path>
              </a:pathLst>
            </a:custGeom>
            <a:solidFill>
              <a:srgbClr val="416FA6"/>
            </a:solidFill>
            <a:ln w="12" cap="flat">
              <a:solidFill>
                <a:srgbClr val="416FA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2" name="Freeform 15"/>
            <p:cNvSpPr>
              <a:spLocks/>
            </p:cNvSpPr>
            <p:nvPr/>
          </p:nvSpPr>
          <p:spPr bwMode="auto">
            <a:xfrm>
              <a:off x="1591" y="2601"/>
              <a:ext cx="3866" cy="656"/>
            </a:xfrm>
            <a:custGeom>
              <a:avLst/>
              <a:gdLst>
                <a:gd name="T0" fmla="*/ 17 w 5364"/>
                <a:gd name="T1" fmla="*/ 625 h 1029"/>
                <a:gd name="T2" fmla="*/ 974 w 5364"/>
                <a:gd name="T3" fmla="*/ 533 h 1029"/>
                <a:gd name="T4" fmla="*/ 1929 w 5364"/>
                <a:gd name="T5" fmla="*/ 339 h 1029"/>
                <a:gd name="T6" fmla="*/ 1932 w 5364"/>
                <a:gd name="T7" fmla="*/ 339 h 1029"/>
                <a:gd name="T8" fmla="*/ 2889 w 5364"/>
                <a:gd name="T9" fmla="*/ 298 h 1029"/>
                <a:gd name="T10" fmla="*/ 2884 w 5364"/>
                <a:gd name="T11" fmla="*/ 299 h 1029"/>
                <a:gd name="T12" fmla="*/ 3841 w 5364"/>
                <a:gd name="T13" fmla="*/ 3 h 1029"/>
                <a:gd name="T14" fmla="*/ 3863 w 5364"/>
                <a:gd name="T15" fmla="*/ 13 h 1029"/>
                <a:gd name="T16" fmla="*/ 3852 w 5364"/>
                <a:gd name="T17" fmla="*/ 32 h 1029"/>
                <a:gd name="T18" fmla="*/ 2895 w 5364"/>
                <a:gd name="T19" fmla="*/ 328 h 1029"/>
                <a:gd name="T20" fmla="*/ 2891 w 5364"/>
                <a:gd name="T21" fmla="*/ 328 h 1029"/>
                <a:gd name="T22" fmla="*/ 1934 w 5364"/>
                <a:gd name="T23" fmla="*/ 369 h 1029"/>
                <a:gd name="T24" fmla="*/ 1937 w 5364"/>
                <a:gd name="T25" fmla="*/ 369 h 1029"/>
                <a:gd name="T26" fmla="*/ 977 w 5364"/>
                <a:gd name="T27" fmla="*/ 563 h 1029"/>
                <a:gd name="T28" fmla="*/ 20 w 5364"/>
                <a:gd name="T29" fmla="*/ 655 h 1029"/>
                <a:gd name="T30" fmla="*/ 1 w 5364"/>
                <a:gd name="T31" fmla="*/ 641 h 1029"/>
                <a:gd name="T32" fmla="*/ 17 w 5364"/>
                <a:gd name="T33" fmla="*/ 625 h 10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64"/>
                <a:gd name="T52" fmla="*/ 0 h 1029"/>
                <a:gd name="T53" fmla="*/ 5364 w 5364"/>
                <a:gd name="T54" fmla="*/ 1029 h 10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64" h="1029">
                  <a:moveTo>
                    <a:pt x="23" y="980"/>
                  </a:moveTo>
                  <a:lnTo>
                    <a:pt x="1351" y="836"/>
                  </a:lnTo>
                  <a:lnTo>
                    <a:pt x="2676" y="532"/>
                  </a:lnTo>
                  <a:cubicBezTo>
                    <a:pt x="2677" y="532"/>
                    <a:pt x="2679" y="532"/>
                    <a:pt x="2680" y="531"/>
                  </a:cubicBezTo>
                  <a:lnTo>
                    <a:pt x="4008" y="467"/>
                  </a:lnTo>
                  <a:lnTo>
                    <a:pt x="4002" y="469"/>
                  </a:lnTo>
                  <a:lnTo>
                    <a:pt x="5330" y="5"/>
                  </a:lnTo>
                  <a:cubicBezTo>
                    <a:pt x="5342" y="0"/>
                    <a:pt x="5356" y="7"/>
                    <a:pt x="5360" y="20"/>
                  </a:cubicBezTo>
                  <a:cubicBezTo>
                    <a:pt x="5364" y="32"/>
                    <a:pt x="5358" y="46"/>
                    <a:pt x="5345" y="50"/>
                  </a:cubicBezTo>
                  <a:lnTo>
                    <a:pt x="4017" y="514"/>
                  </a:lnTo>
                  <a:cubicBezTo>
                    <a:pt x="4015" y="515"/>
                    <a:pt x="4013" y="515"/>
                    <a:pt x="4011" y="515"/>
                  </a:cubicBezTo>
                  <a:lnTo>
                    <a:pt x="2683" y="579"/>
                  </a:lnTo>
                  <a:lnTo>
                    <a:pt x="2687" y="579"/>
                  </a:lnTo>
                  <a:lnTo>
                    <a:pt x="1356" y="883"/>
                  </a:lnTo>
                  <a:lnTo>
                    <a:pt x="28" y="1027"/>
                  </a:lnTo>
                  <a:cubicBezTo>
                    <a:pt x="15" y="1029"/>
                    <a:pt x="3" y="1019"/>
                    <a:pt x="2" y="1006"/>
                  </a:cubicBezTo>
                  <a:cubicBezTo>
                    <a:pt x="0" y="993"/>
                    <a:pt x="10" y="981"/>
                    <a:pt x="23" y="980"/>
                  </a:cubicBezTo>
                  <a:close/>
                </a:path>
              </a:pathLst>
            </a:custGeom>
            <a:solidFill>
              <a:srgbClr val="A8423F"/>
            </a:solidFill>
            <a:ln w="12" cap="flat">
              <a:solidFill>
                <a:srgbClr val="A8423F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3" name="Freeform 16"/>
            <p:cNvSpPr>
              <a:spLocks/>
            </p:cNvSpPr>
            <p:nvPr/>
          </p:nvSpPr>
          <p:spPr bwMode="auto">
            <a:xfrm>
              <a:off x="1592" y="3184"/>
              <a:ext cx="3864" cy="73"/>
            </a:xfrm>
            <a:custGeom>
              <a:avLst/>
              <a:gdLst>
                <a:gd name="T0" fmla="*/ 17 w 5361"/>
                <a:gd name="T1" fmla="*/ 41 h 113"/>
                <a:gd name="T2" fmla="*/ 974 w 5361"/>
                <a:gd name="T3" fmla="*/ 31 h 113"/>
                <a:gd name="T4" fmla="*/ 1932 w 5361"/>
                <a:gd name="T5" fmla="*/ 31 h 113"/>
                <a:gd name="T6" fmla="*/ 2889 w 5361"/>
                <a:gd name="T7" fmla="*/ 21 h 113"/>
                <a:gd name="T8" fmla="*/ 3846 w 5361"/>
                <a:gd name="T9" fmla="*/ 0 h 113"/>
                <a:gd name="T10" fmla="*/ 3863 w 5361"/>
                <a:gd name="T11" fmla="*/ 16 h 113"/>
                <a:gd name="T12" fmla="*/ 3847 w 5361"/>
                <a:gd name="T13" fmla="*/ 31 h 113"/>
                <a:gd name="T14" fmla="*/ 2890 w 5361"/>
                <a:gd name="T15" fmla="*/ 52 h 113"/>
                <a:gd name="T16" fmla="*/ 1932 w 5361"/>
                <a:gd name="T17" fmla="*/ 62 h 113"/>
                <a:gd name="T18" fmla="*/ 975 w 5361"/>
                <a:gd name="T19" fmla="*/ 62 h 113"/>
                <a:gd name="T20" fmla="*/ 18 w 5361"/>
                <a:gd name="T21" fmla="*/ 72 h 113"/>
                <a:gd name="T22" fmla="*/ 0 w 5361"/>
                <a:gd name="T23" fmla="*/ 57 h 113"/>
                <a:gd name="T24" fmla="*/ 17 w 5361"/>
                <a:gd name="T25" fmla="*/ 41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61"/>
                <a:gd name="T40" fmla="*/ 0 h 113"/>
                <a:gd name="T41" fmla="*/ 5361 w 5361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61" h="113">
                  <a:moveTo>
                    <a:pt x="24" y="64"/>
                  </a:moveTo>
                  <a:lnTo>
                    <a:pt x="1352" y="48"/>
                  </a:lnTo>
                  <a:lnTo>
                    <a:pt x="2680" y="48"/>
                  </a:lnTo>
                  <a:lnTo>
                    <a:pt x="4008" y="32"/>
                  </a:lnTo>
                  <a:lnTo>
                    <a:pt x="5336" y="0"/>
                  </a:lnTo>
                  <a:cubicBezTo>
                    <a:pt x="5349" y="0"/>
                    <a:pt x="5360" y="11"/>
                    <a:pt x="5360" y="24"/>
                  </a:cubicBezTo>
                  <a:cubicBezTo>
                    <a:pt x="5361" y="37"/>
                    <a:pt x="5350" y="48"/>
                    <a:pt x="5337" y="48"/>
                  </a:cubicBezTo>
                  <a:lnTo>
                    <a:pt x="4009" y="80"/>
                  </a:lnTo>
                  <a:lnTo>
                    <a:pt x="2680" y="96"/>
                  </a:lnTo>
                  <a:lnTo>
                    <a:pt x="1353" y="96"/>
                  </a:lnTo>
                  <a:lnTo>
                    <a:pt x="25" y="112"/>
                  </a:lnTo>
                  <a:cubicBezTo>
                    <a:pt x="12" y="113"/>
                    <a:pt x="1" y="102"/>
                    <a:pt x="0" y="89"/>
                  </a:cubicBezTo>
                  <a:cubicBezTo>
                    <a:pt x="0" y="76"/>
                    <a:pt x="11" y="65"/>
                    <a:pt x="24" y="64"/>
                  </a:cubicBezTo>
                  <a:close/>
                </a:path>
              </a:pathLst>
            </a:custGeom>
            <a:solidFill>
              <a:srgbClr val="86A44A"/>
            </a:solidFill>
            <a:ln w="12" cap="flat">
              <a:solidFill>
                <a:srgbClr val="86A44A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4" name="Freeform 17"/>
            <p:cNvSpPr>
              <a:spLocks/>
            </p:cNvSpPr>
            <p:nvPr/>
          </p:nvSpPr>
          <p:spPr bwMode="auto">
            <a:xfrm>
              <a:off x="1591" y="1703"/>
              <a:ext cx="3867" cy="1300"/>
            </a:xfrm>
            <a:custGeom>
              <a:avLst/>
              <a:gdLst>
                <a:gd name="T0" fmla="*/ 15 w 5366"/>
                <a:gd name="T1" fmla="*/ 1268 h 2038"/>
                <a:gd name="T2" fmla="*/ 972 w 5366"/>
                <a:gd name="T3" fmla="*/ 1084 h 2038"/>
                <a:gd name="T4" fmla="*/ 970 w 5366"/>
                <a:gd name="T5" fmla="*/ 1085 h 2038"/>
                <a:gd name="T6" fmla="*/ 1927 w 5366"/>
                <a:gd name="T7" fmla="*/ 748 h 2038"/>
                <a:gd name="T8" fmla="*/ 1929 w 5366"/>
                <a:gd name="T9" fmla="*/ 748 h 2038"/>
                <a:gd name="T10" fmla="*/ 2886 w 5366"/>
                <a:gd name="T11" fmla="*/ 564 h 2038"/>
                <a:gd name="T12" fmla="*/ 2880 w 5366"/>
                <a:gd name="T13" fmla="*/ 566 h 2038"/>
                <a:gd name="T14" fmla="*/ 3837 w 5366"/>
                <a:gd name="T15" fmla="*/ 4 h 2038"/>
                <a:gd name="T16" fmla="*/ 3861 w 5366"/>
                <a:gd name="T17" fmla="*/ 9 h 2038"/>
                <a:gd name="T18" fmla="*/ 3857 w 5366"/>
                <a:gd name="T19" fmla="*/ 30 h 2038"/>
                <a:gd name="T20" fmla="*/ 2900 w 5366"/>
                <a:gd name="T21" fmla="*/ 591 h 2038"/>
                <a:gd name="T22" fmla="*/ 2894 w 5366"/>
                <a:gd name="T23" fmla="*/ 594 h 2038"/>
                <a:gd name="T24" fmla="*/ 1937 w 5366"/>
                <a:gd name="T25" fmla="*/ 778 h 2038"/>
                <a:gd name="T26" fmla="*/ 1939 w 5366"/>
                <a:gd name="T27" fmla="*/ 777 h 2038"/>
                <a:gd name="T28" fmla="*/ 982 w 5366"/>
                <a:gd name="T29" fmla="*/ 1114 h 2038"/>
                <a:gd name="T30" fmla="*/ 980 w 5366"/>
                <a:gd name="T31" fmla="*/ 1114 h 2038"/>
                <a:gd name="T32" fmla="*/ 23 w 5366"/>
                <a:gd name="T33" fmla="*/ 1298 h 2038"/>
                <a:gd name="T34" fmla="*/ 2 w 5366"/>
                <a:gd name="T35" fmla="*/ 1287 h 2038"/>
                <a:gd name="T36" fmla="*/ 15 w 5366"/>
                <a:gd name="T37" fmla="*/ 1268 h 20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366"/>
                <a:gd name="T58" fmla="*/ 0 h 2038"/>
                <a:gd name="T59" fmla="*/ 5366 w 5366"/>
                <a:gd name="T60" fmla="*/ 2038 h 20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366" h="2038">
                  <a:moveTo>
                    <a:pt x="21" y="1988"/>
                  </a:moveTo>
                  <a:lnTo>
                    <a:pt x="1349" y="1700"/>
                  </a:lnTo>
                  <a:lnTo>
                    <a:pt x="1346" y="1701"/>
                  </a:lnTo>
                  <a:lnTo>
                    <a:pt x="2674" y="1173"/>
                  </a:lnTo>
                  <a:cubicBezTo>
                    <a:pt x="2675" y="1173"/>
                    <a:pt x="2676" y="1172"/>
                    <a:pt x="2677" y="1172"/>
                  </a:cubicBezTo>
                  <a:lnTo>
                    <a:pt x="4005" y="884"/>
                  </a:lnTo>
                  <a:lnTo>
                    <a:pt x="3997" y="887"/>
                  </a:lnTo>
                  <a:lnTo>
                    <a:pt x="5325" y="7"/>
                  </a:lnTo>
                  <a:cubicBezTo>
                    <a:pt x="5336" y="0"/>
                    <a:pt x="5351" y="3"/>
                    <a:pt x="5358" y="14"/>
                  </a:cubicBezTo>
                  <a:cubicBezTo>
                    <a:pt x="5366" y="25"/>
                    <a:pt x="5363" y="40"/>
                    <a:pt x="5352" y="47"/>
                  </a:cubicBezTo>
                  <a:lnTo>
                    <a:pt x="4024" y="927"/>
                  </a:lnTo>
                  <a:cubicBezTo>
                    <a:pt x="4021" y="929"/>
                    <a:pt x="4018" y="930"/>
                    <a:pt x="4016" y="931"/>
                  </a:cubicBezTo>
                  <a:lnTo>
                    <a:pt x="2688" y="1219"/>
                  </a:lnTo>
                  <a:lnTo>
                    <a:pt x="2691" y="1218"/>
                  </a:lnTo>
                  <a:lnTo>
                    <a:pt x="1363" y="1746"/>
                  </a:lnTo>
                  <a:cubicBezTo>
                    <a:pt x="1362" y="1746"/>
                    <a:pt x="1361" y="1747"/>
                    <a:pt x="1360" y="1747"/>
                  </a:cubicBezTo>
                  <a:lnTo>
                    <a:pt x="32" y="2035"/>
                  </a:lnTo>
                  <a:cubicBezTo>
                    <a:pt x="19" y="2038"/>
                    <a:pt x="6" y="2030"/>
                    <a:pt x="3" y="2017"/>
                  </a:cubicBezTo>
                  <a:cubicBezTo>
                    <a:pt x="0" y="2004"/>
                    <a:pt x="8" y="1991"/>
                    <a:pt x="21" y="1988"/>
                  </a:cubicBezTo>
                  <a:close/>
                </a:path>
              </a:pathLst>
            </a:custGeom>
            <a:solidFill>
              <a:srgbClr val="6E548D"/>
            </a:solidFill>
            <a:ln w="12" cap="flat">
              <a:solidFill>
                <a:srgbClr val="6E548D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36885" name="Rectangle 18"/>
            <p:cNvSpPr>
              <a:spLocks noChangeArrowheads="1"/>
            </p:cNvSpPr>
            <p:nvPr/>
          </p:nvSpPr>
          <p:spPr bwMode="auto">
            <a:xfrm>
              <a:off x="5581" y="2391"/>
              <a:ext cx="357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FIDC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86" name="Rectangle 19"/>
            <p:cNvSpPr>
              <a:spLocks noChangeArrowheads="1"/>
            </p:cNvSpPr>
            <p:nvPr/>
          </p:nvSpPr>
          <p:spPr bwMode="auto">
            <a:xfrm>
              <a:off x="5579" y="2550"/>
              <a:ext cx="265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FIP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87" name="Rectangle 20"/>
            <p:cNvSpPr>
              <a:spLocks noChangeArrowheads="1"/>
            </p:cNvSpPr>
            <p:nvPr/>
          </p:nvSpPr>
          <p:spPr bwMode="auto">
            <a:xfrm>
              <a:off x="5581" y="3133"/>
              <a:ext cx="23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FII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88" name="Rectangle 21"/>
            <p:cNvSpPr>
              <a:spLocks noChangeArrowheads="1"/>
            </p:cNvSpPr>
            <p:nvPr/>
          </p:nvSpPr>
          <p:spPr bwMode="auto">
            <a:xfrm>
              <a:off x="5585" y="1657"/>
              <a:ext cx="392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Total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89" name="Rectangle 22"/>
            <p:cNvSpPr>
              <a:spLocks noChangeArrowheads="1"/>
            </p:cNvSpPr>
            <p:nvPr/>
          </p:nvSpPr>
          <p:spPr bwMode="auto">
            <a:xfrm>
              <a:off x="5581" y="2391"/>
              <a:ext cx="357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FIDC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0" name="Rectangle 23"/>
            <p:cNvSpPr>
              <a:spLocks noChangeArrowheads="1"/>
            </p:cNvSpPr>
            <p:nvPr/>
          </p:nvSpPr>
          <p:spPr bwMode="auto">
            <a:xfrm>
              <a:off x="5579" y="2550"/>
              <a:ext cx="265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FIP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1" name="Rectangle 24"/>
            <p:cNvSpPr>
              <a:spLocks noChangeArrowheads="1"/>
            </p:cNvSpPr>
            <p:nvPr/>
          </p:nvSpPr>
          <p:spPr bwMode="auto">
            <a:xfrm>
              <a:off x="909" y="3202"/>
              <a:ext cx="161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2" name="Rectangle 25"/>
            <p:cNvSpPr>
              <a:spLocks noChangeArrowheads="1"/>
            </p:cNvSpPr>
            <p:nvPr/>
          </p:nvSpPr>
          <p:spPr bwMode="auto">
            <a:xfrm>
              <a:off x="561" y="2907"/>
              <a:ext cx="49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3" name="Rectangle 26"/>
            <p:cNvSpPr>
              <a:spLocks noChangeArrowheads="1"/>
            </p:cNvSpPr>
            <p:nvPr/>
          </p:nvSpPr>
          <p:spPr bwMode="auto">
            <a:xfrm>
              <a:off x="561" y="2612"/>
              <a:ext cx="49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40.000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4" name="Rectangle 27"/>
            <p:cNvSpPr>
              <a:spLocks noChangeArrowheads="1"/>
            </p:cNvSpPr>
            <p:nvPr/>
          </p:nvSpPr>
          <p:spPr bwMode="auto">
            <a:xfrm>
              <a:off x="561" y="2318"/>
              <a:ext cx="49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60.000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5" name="Rectangle 28"/>
            <p:cNvSpPr>
              <a:spLocks noChangeArrowheads="1"/>
            </p:cNvSpPr>
            <p:nvPr/>
          </p:nvSpPr>
          <p:spPr bwMode="auto">
            <a:xfrm>
              <a:off x="561" y="2025"/>
              <a:ext cx="49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80.000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6" name="Rectangle 29"/>
            <p:cNvSpPr>
              <a:spLocks noChangeArrowheads="1"/>
            </p:cNvSpPr>
            <p:nvPr/>
          </p:nvSpPr>
          <p:spPr bwMode="auto">
            <a:xfrm>
              <a:off x="475" y="1730"/>
              <a:ext cx="576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100.000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7" name="Rectangle 30"/>
            <p:cNvSpPr>
              <a:spLocks noChangeArrowheads="1"/>
            </p:cNvSpPr>
            <p:nvPr/>
          </p:nvSpPr>
          <p:spPr bwMode="auto">
            <a:xfrm>
              <a:off x="475" y="1435"/>
              <a:ext cx="576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120.000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8" name="Rectangle 31"/>
            <p:cNvSpPr>
              <a:spLocks noChangeArrowheads="1"/>
            </p:cNvSpPr>
            <p:nvPr/>
          </p:nvSpPr>
          <p:spPr bwMode="auto">
            <a:xfrm>
              <a:off x="1448" y="3418"/>
              <a:ext cx="38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2005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899" name="Rectangle 32"/>
            <p:cNvSpPr>
              <a:spLocks noChangeArrowheads="1"/>
            </p:cNvSpPr>
            <p:nvPr/>
          </p:nvSpPr>
          <p:spPr bwMode="auto">
            <a:xfrm>
              <a:off x="2405" y="3418"/>
              <a:ext cx="38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2006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900" name="Rectangle 33"/>
            <p:cNvSpPr>
              <a:spLocks noChangeArrowheads="1"/>
            </p:cNvSpPr>
            <p:nvPr/>
          </p:nvSpPr>
          <p:spPr bwMode="auto">
            <a:xfrm>
              <a:off x="3362" y="3418"/>
              <a:ext cx="38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2007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901" name="Rectangle 34"/>
            <p:cNvSpPr>
              <a:spLocks noChangeArrowheads="1"/>
            </p:cNvSpPr>
            <p:nvPr/>
          </p:nvSpPr>
          <p:spPr bwMode="auto">
            <a:xfrm>
              <a:off x="4319" y="3418"/>
              <a:ext cx="38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2008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902" name="Rectangle 35"/>
            <p:cNvSpPr>
              <a:spLocks noChangeArrowheads="1"/>
            </p:cNvSpPr>
            <p:nvPr/>
          </p:nvSpPr>
          <p:spPr bwMode="auto">
            <a:xfrm>
              <a:off x="5276" y="3418"/>
              <a:ext cx="381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700">
                  <a:latin typeface="Calibri" pitchFamily="34" charset="0"/>
                </a:rPr>
                <a:t>2009</a:t>
              </a:r>
              <a:endParaRPr lang="pt-BR" sz="1800">
                <a:solidFill>
                  <a:schemeClr val="tx1"/>
                </a:solidFill>
              </a:endParaRPr>
            </a:p>
          </p:txBody>
        </p:sp>
        <p:sp>
          <p:nvSpPr>
            <p:cNvPr id="36903" name="Rectangle 36"/>
            <p:cNvSpPr>
              <a:spLocks noChangeArrowheads="1"/>
            </p:cNvSpPr>
            <p:nvPr/>
          </p:nvSpPr>
          <p:spPr bwMode="auto">
            <a:xfrm>
              <a:off x="2223" y="965"/>
              <a:ext cx="2236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_tradnl" sz="3100" b="1">
                  <a:latin typeface="Calibri" pitchFamily="34" charset="0"/>
                </a:rPr>
                <a:t>Fondos Estructurados</a:t>
              </a:r>
              <a:endParaRPr lang="es-ES_tradnl" sz="1800">
                <a:solidFill>
                  <a:schemeClr val="tx1"/>
                </a:solidFill>
              </a:endParaRPr>
            </a:p>
          </p:txBody>
        </p:sp>
        <p:sp>
          <p:nvSpPr>
            <p:cNvPr id="36904" name="Freeform 37"/>
            <p:cNvSpPr>
              <a:spLocks noEditPoints="1"/>
            </p:cNvSpPr>
            <p:nvPr/>
          </p:nvSpPr>
          <p:spPr bwMode="auto">
            <a:xfrm>
              <a:off x="220" y="827"/>
              <a:ext cx="5869" cy="2929"/>
            </a:xfrm>
            <a:custGeom>
              <a:avLst/>
              <a:gdLst>
                <a:gd name="T0" fmla="*/ 0 w 8144"/>
                <a:gd name="T1" fmla="*/ 5 h 4592"/>
                <a:gd name="T2" fmla="*/ 6 w 8144"/>
                <a:gd name="T3" fmla="*/ 0 h 4592"/>
                <a:gd name="T4" fmla="*/ 5863 w 8144"/>
                <a:gd name="T5" fmla="*/ 0 h 4592"/>
                <a:gd name="T6" fmla="*/ 5869 w 8144"/>
                <a:gd name="T7" fmla="*/ 5 h 4592"/>
                <a:gd name="T8" fmla="*/ 5869 w 8144"/>
                <a:gd name="T9" fmla="*/ 2924 h 4592"/>
                <a:gd name="T10" fmla="*/ 5863 w 8144"/>
                <a:gd name="T11" fmla="*/ 2929 h 4592"/>
                <a:gd name="T12" fmla="*/ 6 w 8144"/>
                <a:gd name="T13" fmla="*/ 2929 h 4592"/>
                <a:gd name="T14" fmla="*/ 0 w 8144"/>
                <a:gd name="T15" fmla="*/ 2924 h 4592"/>
                <a:gd name="T16" fmla="*/ 0 w 8144"/>
                <a:gd name="T17" fmla="*/ 5 h 4592"/>
                <a:gd name="T18" fmla="*/ 12 w 8144"/>
                <a:gd name="T19" fmla="*/ 2924 h 4592"/>
                <a:gd name="T20" fmla="*/ 6 w 8144"/>
                <a:gd name="T21" fmla="*/ 2919 h 4592"/>
                <a:gd name="T22" fmla="*/ 5863 w 8144"/>
                <a:gd name="T23" fmla="*/ 2919 h 4592"/>
                <a:gd name="T24" fmla="*/ 5857 w 8144"/>
                <a:gd name="T25" fmla="*/ 2924 h 4592"/>
                <a:gd name="T26" fmla="*/ 5857 w 8144"/>
                <a:gd name="T27" fmla="*/ 5 h 4592"/>
                <a:gd name="T28" fmla="*/ 5863 w 8144"/>
                <a:gd name="T29" fmla="*/ 10 h 4592"/>
                <a:gd name="T30" fmla="*/ 6 w 8144"/>
                <a:gd name="T31" fmla="*/ 10 h 4592"/>
                <a:gd name="T32" fmla="*/ 12 w 8144"/>
                <a:gd name="T33" fmla="*/ 5 h 4592"/>
                <a:gd name="T34" fmla="*/ 12 w 8144"/>
                <a:gd name="T35" fmla="*/ 2924 h 45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144"/>
                <a:gd name="T55" fmla="*/ 0 h 4592"/>
                <a:gd name="T56" fmla="*/ 8144 w 8144"/>
                <a:gd name="T57" fmla="*/ 4592 h 45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144" h="459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8136" y="0"/>
                  </a:lnTo>
                  <a:cubicBezTo>
                    <a:pt x="8141" y="0"/>
                    <a:pt x="8144" y="4"/>
                    <a:pt x="8144" y="8"/>
                  </a:cubicBezTo>
                  <a:lnTo>
                    <a:pt x="8144" y="4584"/>
                  </a:lnTo>
                  <a:cubicBezTo>
                    <a:pt x="8144" y="4589"/>
                    <a:pt x="8141" y="4592"/>
                    <a:pt x="8136" y="4592"/>
                  </a:cubicBezTo>
                  <a:lnTo>
                    <a:pt x="8" y="4592"/>
                  </a:lnTo>
                  <a:cubicBezTo>
                    <a:pt x="4" y="4592"/>
                    <a:pt x="0" y="4589"/>
                    <a:pt x="0" y="4584"/>
                  </a:cubicBezTo>
                  <a:lnTo>
                    <a:pt x="0" y="8"/>
                  </a:lnTo>
                  <a:close/>
                  <a:moveTo>
                    <a:pt x="16" y="4584"/>
                  </a:moveTo>
                  <a:lnTo>
                    <a:pt x="8" y="4576"/>
                  </a:lnTo>
                  <a:lnTo>
                    <a:pt x="8136" y="4576"/>
                  </a:lnTo>
                  <a:lnTo>
                    <a:pt x="8128" y="4584"/>
                  </a:lnTo>
                  <a:lnTo>
                    <a:pt x="8128" y="8"/>
                  </a:lnTo>
                  <a:lnTo>
                    <a:pt x="813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4584"/>
                  </a:lnTo>
                  <a:close/>
                </a:path>
              </a:pathLst>
            </a:custGeom>
            <a:solidFill>
              <a:srgbClr val="868686"/>
            </a:solidFill>
            <a:ln w="1" cap="flat">
              <a:solidFill>
                <a:srgbClr val="8686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_tradnl"/>
            </a:p>
          </p:txBody>
        </p:sp>
      </p:grpSp>
      <p:sp>
        <p:nvSpPr>
          <p:cNvPr id="36868" name="TextBox 39"/>
          <p:cNvSpPr txBox="1">
            <a:spLocks noChangeArrowheads="1"/>
          </p:cNvSpPr>
          <p:nvPr/>
        </p:nvSpPr>
        <p:spPr bwMode="auto">
          <a:xfrm>
            <a:off x="349250" y="5983288"/>
            <a:ext cx="2371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800">
                <a:latin typeface="Calibri" pitchFamily="34" charset="0"/>
              </a:rPr>
              <a:t>R$ Mil Milllones</a:t>
            </a:r>
            <a:endParaRPr lang="en-US" sz="1800">
              <a:latin typeface="Calibri" pitchFamily="34" charset="0"/>
            </a:endParaRPr>
          </a:p>
        </p:txBody>
      </p:sp>
      <p:sp>
        <p:nvSpPr>
          <p:cNvPr id="36869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77B6231-77FD-442D-8A65-F071F3D5661B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Fondos Estructurados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003300"/>
            <a:ext cx="9491663" cy="4876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ES" dirty="0" smtClean="0"/>
              <a:t>Fondos de Inversión sobre Derechos </a:t>
            </a:r>
            <a:r>
              <a:rPr lang="es-ES" dirty="0" err="1" smtClean="0"/>
              <a:t>Creditorios</a:t>
            </a:r>
            <a:r>
              <a:rPr lang="es-ES" dirty="0" smtClean="0"/>
              <a:t> – </a:t>
            </a:r>
            <a:r>
              <a:rPr lang="es-ES_tradnl" dirty="0" smtClean="0"/>
              <a:t>FIDC</a:t>
            </a:r>
            <a:br>
              <a:rPr lang="es-ES_tradnl" dirty="0" smtClean="0"/>
            </a:br>
            <a:r>
              <a:rPr lang="es-ES_tradnl" dirty="0" smtClean="0"/>
              <a:t>(AUM - activos administrados -: US$ 31,9 mil millones; 329 Fondos)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Sin eventos de default durante la última crisis.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Principales categorías de financiación: vehículos, infraestructura, préstamos personales, préstamos deducidos de la nómina de pago, deudas corporativas 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endParaRPr lang="es-ES_tradnl" dirty="0" smtClean="0"/>
          </a:p>
          <a:p>
            <a:pPr>
              <a:lnSpc>
                <a:spcPct val="90000"/>
              </a:lnSpc>
              <a:defRPr/>
            </a:pPr>
            <a:r>
              <a:rPr lang="es-ES" dirty="0" smtClean="0"/>
              <a:t>Fondos de Inversión en Participaciones – </a:t>
            </a:r>
            <a:r>
              <a:rPr lang="es-ES_tradnl" dirty="0" smtClean="0"/>
              <a:t>FIP</a:t>
            </a:r>
          </a:p>
          <a:p>
            <a:pPr indent="4763"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(AUM: US$ 25,7 mil millones; 257 Fondos) 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Fondos cerrados que fueron testados en la última crisis internacional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Código de autorregulación: se estima que será publicado en 2010, y será compatible con las mejores prácticas internacionales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Exención del impuesto sobre la renta para inversores extranjeros.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endParaRPr lang="es-ES_tradnl" dirty="0" smtClean="0"/>
          </a:p>
          <a:p>
            <a:pPr>
              <a:lnSpc>
                <a:spcPct val="90000"/>
              </a:lnSpc>
              <a:defRPr/>
            </a:pPr>
            <a:r>
              <a:rPr lang="es-ES" dirty="0" smtClean="0"/>
              <a:t>Fondo de Inversión Inmobiliaria - </a:t>
            </a:r>
            <a:r>
              <a:rPr lang="es-ES_tradnl" dirty="0" smtClean="0"/>
              <a:t>FII (AUM: US$ 2,96 mil millones; 89 Fondos) 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Elevado potencial de crecimiento</a:t>
            </a:r>
          </a:p>
          <a:p>
            <a:pPr>
              <a:lnSpc>
                <a:spcPct val="90000"/>
              </a:lnSpc>
              <a:buFont typeface="Marlett" pitchFamily="2" charset="2"/>
              <a:buNone/>
              <a:defRPr/>
            </a:pPr>
            <a:r>
              <a:rPr lang="es-ES_tradnl" dirty="0" smtClean="0"/>
              <a:t> - Crédito inmobiliario, solo 2,9% del PIB. </a:t>
            </a:r>
          </a:p>
          <a:p>
            <a:pPr>
              <a:lnSpc>
                <a:spcPct val="90000"/>
              </a:lnSpc>
              <a:defRPr/>
            </a:pPr>
            <a:endParaRPr lang="es-ES_tradnl" dirty="0" smtClean="0"/>
          </a:p>
        </p:txBody>
      </p:sp>
      <p:sp>
        <p:nvSpPr>
          <p:cNvPr id="37891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B5C8F8C-3859-4FA6-8504-DD1B69B7EC4F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DA945C0-29C8-4033-BF67-E2ADCCD9961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Factores de Éxito - Estructura Legal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613" y="954088"/>
            <a:ext cx="9491662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En Brasil, la Industria de Fondos representa 92% de los recursos en gestión de terceiros.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Todos los Fondos y sus prestadores de servicios (gestores, custodios) están sujetos a registro y fiscalización por la CVM.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Política de </a:t>
            </a:r>
            <a:r>
              <a:rPr lang="es-ES_tradnl" sz="1900" i="1" smtClean="0"/>
              <a:t>Chinese Wall</a:t>
            </a:r>
            <a:r>
              <a:rPr lang="es-ES_tradnl" sz="1900" smtClean="0"/>
              <a:t>: las actividades de gestión de recursos de terceros son separadas de las actividades de tesorería</a:t>
            </a:r>
          </a:p>
          <a:p>
            <a:pPr lvl="1" eaLnBrk="1" hangingPunct="1">
              <a:lnSpc>
                <a:spcPct val="80000"/>
              </a:lnSpc>
            </a:pPr>
            <a:r>
              <a:rPr lang="es-ES_tradnl" sz="1700" smtClean="0"/>
              <a:t> Es obligatorio designar un director responsable por la actividad de gestión.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Informaciones sobre los Fondos deben ser publicadas en el site de la CVM: por ejemplo la política de inversiones; reglamento y prospectos; cuotas/rentabilidad diaria; composición de la cartera, y hechos relevantes.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Todas las operaciones deben ser realizadas o registradas en mercados      reglamentados.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Es obligatorio realizar auditorías independientes, externas.</a:t>
            </a:r>
            <a:br>
              <a:rPr lang="es-ES_tradnl" sz="1900" smtClean="0"/>
            </a:br>
            <a:endParaRPr lang="es-ES_tradnl" sz="1900" smtClean="0"/>
          </a:p>
          <a:p>
            <a:pPr eaLnBrk="1" hangingPunct="1">
              <a:lnSpc>
                <a:spcPct val="80000"/>
              </a:lnSpc>
            </a:pPr>
            <a:r>
              <a:rPr lang="es-ES_tradnl" sz="1900" smtClean="0"/>
              <a:t> Hay que respetar las normas de contabilidad establecidas por la ley.</a:t>
            </a:r>
          </a:p>
          <a:p>
            <a:pPr eaLnBrk="1" hangingPunct="1">
              <a:lnSpc>
                <a:spcPct val="80000"/>
              </a:lnSpc>
            </a:pPr>
            <a:endParaRPr lang="es-ES_tradnl" sz="19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10D118A-96BA-46D5-BD2B-2AF0526F02A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Factores de Éxito - Mejores Prácticas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750" y="1246188"/>
            <a:ext cx="9491663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mtClean="0"/>
              <a:t>Entregar copias del reglamento y prospectos a los inversores.</a:t>
            </a:r>
          </a:p>
          <a:p>
            <a:pPr eaLnBrk="1" hangingPunct="1">
              <a:lnSpc>
                <a:spcPct val="80000"/>
              </a:lnSpc>
            </a:pPr>
            <a:endParaRPr lang="es-ES_tradnl" smtClean="0"/>
          </a:p>
          <a:p>
            <a:pPr eaLnBrk="1" hangingPunct="1">
              <a:lnSpc>
                <a:spcPct val="80000"/>
              </a:lnSpc>
            </a:pPr>
            <a:r>
              <a:rPr lang="es-ES_tradnl" smtClean="0"/>
              <a:t> Divulgar diariamente el valor de las cuotas calculadas por ANBIMA en diversos periódicos.</a:t>
            </a:r>
          </a:p>
          <a:p>
            <a:pPr eaLnBrk="1" hangingPunct="1">
              <a:lnSpc>
                <a:spcPct val="80000"/>
              </a:lnSpc>
            </a:pPr>
            <a:endParaRPr lang="es-ES_tradnl" smtClean="0"/>
          </a:p>
          <a:p>
            <a:pPr eaLnBrk="1" hangingPunct="1">
              <a:lnSpc>
                <a:spcPct val="80000"/>
              </a:lnSpc>
            </a:pPr>
            <a:r>
              <a:rPr lang="es-ES_tradnl" smtClean="0"/>
              <a:t> Metodología de Marcar al Mercado, registrada en ANBIMA</a:t>
            </a:r>
          </a:p>
          <a:p>
            <a:pPr eaLnBrk="1" hangingPunct="1">
              <a:lnSpc>
                <a:spcPct val="80000"/>
              </a:lnSpc>
            </a:pPr>
            <a:endParaRPr lang="es-ES_tradnl" smtClean="0"/>
          </a:p>
          <a:p>
            <a:pPr eaLnBrk="1" hangingPunct="1">
              <a:lnSpc>
                <a:spcPct val="80000"/>
              </a:lnSpc>
            </a:pPr>
            <a:r>
              <a:rPr lang="es-ES_tradnl" smtClean="0"/>
              <a:t> Política de </a:t>
            </a:r>
            <a:r>
              <a:rPr lang="es-ES_tradnl" i="1" smtClean="0"/>
              <a:t>Proxy Voting</a:t>
            </a:r>
            <a:r>
              <a:rPr lang="es-ES_tradnl" smtClean="0"/>
              <a:t> registrada en ANBIMA</a:t>
            </a:r>
          </a:p>
          <a:p>
            <a:pPr eaLnBrk="1" hangingPunct="1">
              <a:lnSpc>
                <a:spcPct val="80000"/>
              </a:lnSpc>
            </a:pPr>
            <a:endParaRPr lang="es-ES_tradnl" smtClean="0"/>
          </a:p>
          <a:p>
            <a:pPr eaLnBrk="1" hangingPunct="1">
              <a:lnSpc>
                <a:spcPct val="80000"/>
              </a:lnSpc>
            </a:pPr>
            <a:r>
              <a:rPr lang="es-ES_tradnl" smtClean="0"/>
              <a:t> Apalancaje hecho exclusivamente a través de instrumentos derivativos en el mercado abierto (sujeta a garantías sistémicas)</a:t>
            </a:r>
          </a:p>
          <a:p>
            <a:pPr eaLnBrk="1" hangingPunct="1">
              <a:lnSpc>
                <a:spcPct val="80000"/>
              </a:lnSpc>
            </a:pPr>
            <a:endParaRPr lang="es-ES_tradnl" smtClean="0"/>
          </a:p>
          <a:p>
            <a:pPr eaLnBrk="1" hangingPunct="1">
              <a:lnSpc>
                <a:spcPct val="80000"/>
              </a:lnSpc>
            </a:pPr>
            <a:r>
              <a:rPr lang="es-ES_tradnl" smtClean="0"/>
              <a:t> Sistema de pagos con liquidación en tiempo real.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ço Reservado para Número de Slid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CAB0FA-A81E-4406-9ECD-25CC6A25E886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Desafíos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Perfeccionar la regulación y la autorregulación en lo referente a:</a:t>
            </a:r>
          </a:p>
          <a:p>
            <a:pPr lvl="1" eaLnBrk="1" hangingPunct="1"/>
            <a:endParaRPr lang="es-ES_tradnl" sz="2000" smtClean="0"/>
          </a:p>
          <a:p>
            <a:pPr lvl="1" eaLnBrk="1" hangingPunct="1"/>
            <a:r>
              <a:rPr lang="es-ES_tradnl" sz="2000" smtClean="0"/>
              <a:t> Gestión de liquidez</a:t>
            </a:r>
          </a:p>
          <a:p>
            <a:pPr lvl="1" eaLnBrk="1" hangingPunct="1">
              <a:buFont typeface="Marlett" pitchFamily="2" charset="2"/>
              <a:buNone/>
            </a:pPr>
            <a:endParaRPr lang="es-ES_tradnl" sz="2000" smtClean="0"/>
          </a:p>
          <a:p>
            <a:pPr lvl="1" eaLnBrk="1" hangingPunct="1"/>
            <a:r>
              <a:rPr lang="es-ES_tradnl" sz="2000" smtClean="0"/>
              <a:t> Reglas de </a:t>
            </a:r>
            <a:r>
              <a:rPr lang="es-ES_tradnl" sz="2000" i="1" smtClean="0"/>
              <a:t>suitability</a:t>
            </a:r>
            <a:endParaRPr lang="es-ES_tradnl" sz="2000" smtClean="0"/>
          </a:p>
          <a:p>
            <a:pPr lvl="1" eaLnBrk="1" hangingPunct="1"/>
            <a:endParaRPr lang="es-ES_tradnl" sz="2000" smtClean="0"/>
          </a:p>
          <a:p>
            <a:pPr lvl="1" eaLnBrk="1" hangingPunct="1"/>
            <a:r>
              <a:rPr lang="es-ES_tradnl" sz="2000" smtClean="0"/>
              <a:t> Tratamiento de potenciales conflictos de interés.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Espaço Reservado para Número de Slide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4B9828C-3372-4832-968E-C9C8529569E1}" type="slidenum">
              <a:rPr lang="en-US" smtClean="0"/>
              <a:pPr/>
              <a:t>23</a:t>
            </a:fld>
            <a:endParaRPr lang="en-US" smtClean="0"/>
          </a:p>
        </p:txBody>
      </p:sp>
      <p:pic>
        <p:nvPicPr>
          <p:cNvPr id="50178" name="Picture 3" descr="fly_col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18225"/>
            <a:ext cx="990441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685800" y="4610100"/>
            <a:ext cx="3808413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300" b="1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São Paulo</a:t>
            </a:r>
          </a:p>
          <a:p>
            <a:pPr eaLnBrk="0" hangingPunct="0"/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Av. das Nações Unidas, 8.501  11º e 21º andar</a:t>
            </a: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05425-070 São Paulo SP Brasil</a:t>
            </a: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+ 55 11 3471 4200 Fax 11 3471 4230</a:t>
            </a:r>
          </a:p>
          <a:p>
            <a:pPr eaLnBrk="0" hangingPunct="0"/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  <a:p>
            <a:pPr eaLnBrk="0" hangingPunct="0"/>
            <a:r>
              <a:rPr lang="en-US" sz="1300" b="1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www.anbima.com.br</a:t>
            </a:r>
          </a:p>
          <a:p>
            <a:pPr eaLnBrk="0" hangingPunct="0"/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</p:txBody>
      </p:sp>
      <p:pic>
        <p:nvPicPr>
          <p:cNvPr id="50180" name="Picture 8" descr="marca_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220663"/>
            <a:ext cx="1849438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9" descr="9126999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38400"/>
            <a:ext cx="330200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10" descr="9126999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2000" y="2438400"/>
            <a:ext cx="3300413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13" descr="9126999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02413" y="2438400"/>
            <a:ext cx="330200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TextBox 15"/>
          <p:cNvSpPr txBox="1">
            <a:spLocks noChangeArrowheads="1"/>
          </p:cNvSpPr>
          <p:nvPr/>
        </p:nvSpPr>
        <p:spPr bwMode="auto">
          <a:xfrm>
            <a:off x="5027613" y="4610100"/>
            <a:ext cx="38100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300" b="1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Rio de Janeiro</a:t>
            </a:r>
          </a:p>
          <a:p>
            <a:pPr eaLnBrk="0" hangingPunct="0"/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Av. República do Chile, 230  13º andar</a:t>
            </a: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20031-170 Rio de Janeiro RJ Brasil</a:t>
            </a:r>
          </a:p>
          <a:p>
            <a:pPr eaLnBrk="0" hangingPunct="0"/>
            <a:r>
              <a:rPr lang="en-US" sz="1300">
                <a:solidFill>
                  <a:srgbClr val="313232"/>
                </a:solidFill>
                <a:ea typeface="MS PGothic" pitchFamily="34" charset="-128"/>
                <a:cs typeface="Arial" charset="0"/>
              </a:rPr>
              <a:t>+ 55 21 3814 3800 Fax 21 3814 3960</a:t>
            </a:r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  <a:p>
            <a:pPr eaLnBrk="0" hangingPunct="0"/>
            <a:endParaRPr lang="en-US" sz="1300" b="1">
              <a:solidFill>
                <a:srgbClr val="313232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2319338" y="1128713"/>
            <a:ext cx="494982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tx1"/>
              </a:buClr>
            </a:pPr>
            <a:r>
              <a:rPr lang="pt-BR" sz="2000">
                <a:solidFill>
                  <a:srgbClr val="4D4D4F"/>
                </a:solidFill>
              </a:rPr>
              <a:t>Eduardo Penido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</a:pPr>
            <a:r>
              <a:rPr lang="es-ES" sz="2000">
                <a:solidFill>
                  <a:srgbClr val="4D4D4F"/>
                </a:solidFill>
              </a:rPr>
              <a:t>epenido@opportunity.com.br</a:t>
            </a:r>
            <a:endParaRPr lang="pt-BR" sz="2000">
              <a:solidFill>
                <a:srgbClr val="4D4D4F"/>
              </a:solidFill>
            </a:endParaRPr>
          </a:p>
        </p:txBody>
      </p:sp>
      <p:sp>
        <p:nvSpPr>
          <p:cNvPr id="50186" name="Espaço Reservado para Número de Slide 3"/>
          <p:cNvSpPr txBox="1">
            <a:spLocks/>
          </p:cNvSpPr>
          <p:nvPr/>
        </p:nvSpPr>
        <p:spPr bwMode="auto">
          <a:xfrm>
            <a:off x="7288213" y="6367463"/>
            <a:ext cx="26050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EFE14B6-4DAE-4142-8B52-D5E75DD64DE8}" type="slidenum">
              <a:rPr lang="en-US" sz="1000" b="1">
                <a:solidFill>
                  <a:schemeClr val="bg1"/>
                </a:solidFill>
              </a:rPr>
              <a:pPr algn="r"/>
              <a:t>23</a:t>
            </a:fld>
            <a:endParaRPr lang="en-US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dima 2007 rct">
  <a:themeElements>
    <a:clrScheme name="">
      <a:dk1>
        <a:srgbClr val="A50021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8C001B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dima 2007 rc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ndima 2007 rc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dima 2007 rct 13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14">
        <a:dk1>
          <a:srgbClr val="33333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15">
        <a:dk1>
          <a:srgbClr val="333333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dima 2007 rct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</TotalTime>
  <Words>1392</Words>
  <Application>Microsoft Office PowerPoint</Application>
  <PresentationFormat>Custom</PresentationFormat>
  <Paragraphs>374</Paragraphs>
  <Slides>23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Plantilla de diseño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Marlett</vt:lpstr>
      <vt:lpstr>Calibri</vt:lpstr>
      <vt:lpstr>MS PGothic</vt:lpstr>
      <vt:lpstr>Andima 2007 rct</vt:lpstr>
      <vt:lpstr>Andima 2007 rct</vt:lpstr>
      <vt:lpstr>Correlaciones entre el Desarrollo Económico y los Fondos de Inversión. O caso de Brasil.  </vt:lpstr>
      <vt:lpstr>Diapositiva 2</vt:lpstr>
      <vt:lpstr>El Desarrollo Económico y los  Fondos de Inversión</vt:lpstr>
      <vt:lpstr>El Desarrollo Económico y los  Fondos de Inversión</vt:lpstr>
      <vt:lpstr>Patrimonio de los Fondos de Inversión y PIB</vt:lpstr>
      <vt:lpstr>Patrimonio de los Fondos de Inversión y PIB</vt:lpstr>
      <vt:lpstr>Histórico - de 1957 a 1994</vt:lpstr>
      <vt:lpstr>Evolución Reciente - de 1994 a 1999</vt:lpstr>
      <vt:lpstr>Evolución Reciente - de 1994 a 1999</vt:lpstr>
      <vt:lpstr>Evolución Reciente - a partir de 1999 </vt:lpstr>
      <vt:lpstr>Evolución de la Industria de Fondos a partir de 1999 </vt:lpstr>
      <vt:lpstr>Evolución de la Industria de Fondos a partir de 1999 </vt:lpstr>
      <vt:lpstr>Situación Actual</vt:lpstr>
      <vt:lpstr>Situación Actual</vt:lpstr>
      <vt:lpstr>Situación Actual</vt:lpstr>
      <vt:lpstr>Situación Actual</vt:lpstr>
      <vt:lpstr>Recursos de la Seguridad Social</vt:lpstr>
      <vt:lpstr>Fondos Estructurados</vt:lpstr>
      <vt:lpstr>Fondos Estructurados</vt:lpstr>
      <vt:lpstr>Factores de Éxito - Estructura Legal</vt:lpstr>
      <vt:lpstr>Factores de Éxito - Mejores Prácticas</vt:lpstr>
      <vt:lpstr>Desafíos</vt:lpstr>
      <vt:lpstr>Diapositiva 23</vt:lpstr>
    </vt:vector>
  </TitlesOfParts>
  <Company>ILHA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Valerio</dc:creator>
  <cp:lastModifiedBy>WinuE</cp:lastModifiedBy>
  <cp:revision>224</cp:revision>
  <dcterms:created xsi:type="dcterms:W3CDTF">2007-08-14T18:47:27Z</dcterms:created>
  <dcterms:modified xsi:type="dcterms:W3CDTF">2010-06-04T16:46:49Z</dcterms:modified>
</cp:coreProperties>
</file>